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7"/>
  </p:notesMasterIdLst>
  <p:sldIdLst>
    <p:sldId id="256" r:id="rId2"/>
    <p:sldId id="257" r:id="rId3"/>
    <p:sldId id="258" r:id="rId4"/>
    <p:sldId id="332" r:id="rId5"/>
    <p:sldId id="259" r:id="rId6"/>
    <p:sldId id="260"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323" r:id="rId27"/>
    <p:sldId id="330" r:id="rId28"/>
    <p:sldId id="331" r:id="rId29"/>
    <p:sldId id="324" r:id="rId30"/>
    <p:sldId id="325" r:id="rId31"/>
    <p:sldId id="326" r:id="rId32"/>
    <p:sldId id="327" r:id="rId33"/>
    <p:sldId id="329" r:id="rId34"/>
    <p:sldId id="262" r:id="rId35"/>
    <p:sldId id="328" r:id="rId36"/>
  </p:sldIdLst>
  <p:sldSz cx="9144000" cy="5143500" type="screen16x9"/>
  <p:notesSz cx="6858000" cy="9144000"/>
  <p:embeddedFontLst>
    <p:embeddedFont>
      <p:font typeface="Barlow Semi Condensed" panose="00000506000000000000" pitchFamily="2" charset="0"/>
      <p:regular r:id="rId38"/>
      <p:bold r:id="rId39"/>
      <p:italic r:id="rId40"/>
      <p:boldItalic r:id="rId41"/>
    </p:embeddedFont>
    <p:embeddedFont>
      <p:font typeface="Barlow Semi Condensed Medium" panose="00000606000000000000" pitchFamily="2" charset="0"/>
      <p:regular r:id="rId42"/>
      <p:bold r:id="rId43"/>
      <p:italic r:id="rId44"/>
      <p:boldItalic r:id="rId45"/>
    </p:embeddedFont>
    <p:embeddedFont>
      <p:font typeface="Calibri" panose="020F0502020204030204" pitchFamily="34" charset="0"/>
      <p:regular r:id="rId46"/>
      <p:bold r:id="rId47"/>
      <p:italic r:id="rId48"/>
      <p:boldItalic r:id="rId49"/>
    </p:embeddedFont>
    <p:embeddedFont>
      <p:font typeface="Fjalla One" panose="02000506040000020004" pitchFamily="2" charset="0"/>
      <p:regular r:id="rId50"/>
    </p:embeddedFont>
    <p:embeddedFont>
      <p:font typeface="Roboto Condensed Light" panose="02000000000000000000" pitchFamily="2" charset="0"/>
      <p:regular r:id="rId51"/>
      <p: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F88965-E8E4-4188-A33D-09D142E8EFEF}">
  <a:tblStyle styleId="{15F88965-E8E4-4188-A33D-09D142E8EF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1" r:id="rId7"/>
    <p:sldLayoutId id="2147483669" r:id="rId8"/>
    <p:sldLayoutId id="2147483673" r:id="rId9"/>
    <p:sldLayoutId id="2147483674" r:id="rId10"/>
    <p:sldLayoutId id="2147483675" r:id="rId11"/>
    <p:sldLayoutId id="214748367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303210" y="959719"/>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5000">
                <a:solidFill>
                  <a:schemeClr val="dk2"/>
                </a:solidFill>
              </a:rPr>
              <a:t>J</a:t>
            </a:r>
            <a:r>
              <a:rPr lang="en-ID" sz="5000"/>
              <a:t>UAL JAMU COM</a:t>
            </a:r>
            <a:endParaRPr sz="50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301495-9940-A7B8-1ECC-15A2C86C0ECE}"/>
              </a:ext>
            </a:extLst>
          </p:cNvPr>
          <p:cNvPicPr>
            <a:picLocks noChangeAspect="1"/>
          </p:cNvPicPr>
          <p:nvPr/>
        </p:nvPicPr>
        <p:blipFill>
          <a:blip r:embed="rId2"/>
          <a:stretch>
            <a:fillRect/>
          </a:stretch>
        </p:blipFill>
        <p:spPr>
          <a:xfrm>
            <a:off x="862228" y="734030"/>
            <a:ext cx="7419544" cy="4171457"/>
          </a:xfrm>
          <a:prstGeom prst="rect">
            <a:avLst/>
          </a:prstGeom>
        </p:spPr>
      </p:pic>
    </p:spTree>
    <p:extLst>
      <p:ext uri="{BB962C8B-B14F-4D97-AF65-F5344CB8AC3E}">
        <p14:creationId xmlns:p14="http://schemas.microsoft.com/office/powerpoint/2010/main" val="2714814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F587FA-1D26-47AF-90D1-54C781113874}"/>
              </a:ext>
            </a:extLst>
          </p:cNvPr>
          <p:cNvPicPr>
            <a:picLocks noChangeAspect="1"/>
          </p:cNvPicPr>
          <p:nvPr/>
        </p:nvPicPr>
        <p:blipFill>
          <a:blip r:embed="rId2"/>
          <a:stretch>
            <a:fillRect/>
          </a:stretch>
        </p:blipFill>
        <p:spPr>
          <a:xfrm>
            <a:off x="1075764" y="872624"/>
            <a:ext cx="6841863" cy="3846670"/>
          </a:xfrm>
          <a:prstGeom prst="rect">
            <a:avLst/>
          </a:prstGeom>
        </p:spPr>
      </p:pic>
    </p:spTree>
    <p:extLst>
      <p:ext uri="{BB962C8B-B14F-4D97-AF65-F5344CB8AC3E}">
        <p14:creationId xmlns:p14="http://schemas.microsoft.com/office/powerpoint/2010/main" val="1783668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940DAD-92ED-39F0-E077-59D7B9716F83}"/>
              </a:ext>
            </a:extLst>
          </p:cNvPr>
          <p:cNvPicPr>
            <a:picLocks noChangeAspect="1"/>
          </p:cNvPicPr>
          <p:nvPr/>
        </p:nvPicPr>
        <p:blipFill>
          <a:blip r:embed="rId2"/>
          <a:stretch>
            <a:fillRect/>
          </a:stretch>
        </p:blipFill>
        <p:spPr>
          <a:xfrm>
            <a:off x="1043108" y="852365"/>
            <a:ext cx="7057783" cy="3968065"/>
          </a:xfrm>
          <a:prstGeom prst="rect">
            <a:avLst/>
          </a:prstGeom>
        </p:spPr>
      </p:pic>
    </p:spTree>
    <p:extLst>
      <p:ext uri="{BB962C8B-B14F-4D97-AF65-F5344CB8AC3E}">
        <p14:creationId xmlns:p14="http://schemas.microsoft.com/office/powerpoint/2010/main" val="2431799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9D532B0-EB3E-6E7E-0B17-700640798E61}"/>
              </a:ext>
            </a:extLst>
          </p:cNvPr>
          <p:cNvPicPr>
            <a:picLocks noChangeAspect="1"/>
          </p:cNvPicPr>
          <p:nvPr/>
        </p:nvPicPr>
        <p:blipFill>
          <a:blip r:embed="rId2"/>
          <a:stretch>
            <a:fillRect/>
          </a:stretch>
        </p:blipFill>
        <p:spPr>
          <a:xfrm>
            <a:off x="914400" y="863123"/>
            <a:ext cx="7035501" cy="3955538"/>
          </a:xfrm>
          <a:prstGeom prst="rect">
            <a:avLst/>
          </a:prstGeom>
        </p:spPr>
      </p:pic>
    </p:spTree>
    <p:extLst>
      <p:ext uri="{BB962C8B-B14F-4D97-AF65-F5344CB8AC3E}">
        <p14:creationId xmlns:p14="http://schemas.microsoft.com/office/powerpoint/2010/main" val="3893529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B164D0-6C46-C26F-8718-7DD1E3E67712}"/>
              </a:ext>
            </a:extLst>
          </p:cNvPr>
          <p:cNvPicPr>
            <a:picLocks noChangeAspect="1"/>
          </p:cNvPicPr>
          <p:nvPr/>
        </p:nvPicPr>
        <p:blipFill>
          <a:blip r:embed="rId2"/>
          <a:stretch>
            <a:fillRect/>
          </a:stretch>
        </p:blipFill>
        <p:spPr>
          <a:xfrm>
            <a:off x="978945" y="861867"/>
            <a:ext cx="6828621" cy="3839225"/>
          </a:xfrm>
          <a:prstGeom prst="rect">
            <a:avLst/>
          </a:prstGeom>
        </p:spPr>
      </p:pic>
    </p:spTree>
    <p:extLst>
      <p:ext uri="{BB962C8B-B14F-4D97-AF65-F5344CB8AC3E}">
        <p14:creationId xmlns:p14="http://schemas.microsoft.com/office/powerpoint/2010/main" val="2522846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E5AEEB-2B76-7EEA-CED2-C4E5AE156469}"/>
              </a:ext>
            </a:extLst>
          </p:cNvPr>
          <p:cNvPicPr>
            <a:picLocks noChangeAspect="1"/>
          </p:cNvPicPr>
          <p:nvPr/>
        </p:nvPicPr>
        <p:blipFill>
          <a:blip r:embed="rId2"/>
          <a:stretch>
            <a:fillRect/>
          </a:stretch>
        </p:blipFill>
        <p:spPr>
          <a:xfrm>
            <a:off x="1108038" y="714945"/>
            <a:ext cx="6852621" cy="3852718"/>
          </a:xfrm>
          <a:prstGeom prst="rect">
            <a:avLst/>
          </a:prstGeom>
        </p:spPr>
      </p:pic>
    </p:spTree>
    <p:extLst>
      <p:ext uri="{BB962C8B-B14F-4D97-AF65-F5344CB8AC3E}">
        <p14:creationId xmlns:p14="http://schemas.microsoft.com/office/powerpoint/2010/main" val="366908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984FAA-51BA-261E-8DF2-E177F8C8FE5E}"/>
              </a:ext>
            </a:extLst>
          </p:cNvPr>
          <p:cNvPicPr>
            <a:picLocks noChangeAspect="1"/>
          </p:cNvPicPr>
          <p:nvPr/>
        </p:nvPicPr>
        <p:blipFill>
          <a:blip r:embed="rId2"/>
          <a:stretch>
            <a:fillRect/>
          </a:stretch>
        </p:blipFill>
        <p:spPr>
          <a:xfrm>
            <a:off x="918514" y="797321"/>
            <a:ext cx="7306972" cy="4108166"/>
          </a:xfrm>
          <a:prstGeom prst="rect">
            <a:avLst/>
          </a:prstGeom>
        </p:spPr>
      </p:pic>
    </p:spTree>
    <p:extLst>
      <p:ext uri="{BB962C8B-B14F-4D97-AF65-F5344CB8AC3E}">
        <p14:creationId xmlns:p14="http://schemas.microsoft.com/office/powerpoint/2010/main" val="439296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DA5670-99D0-3881-9576-CD2C2BB42D8B}"/>
              </a:ext>
            </a:extLst>
          </p:cNvPr>
          <p:cNvPicPr>
            <a:picLocks noChangeAspect="1"/>
          </p:cNvPicPr>
          <p:nvPr/>
        </p:nvPicPr>
        <p:blipFill>
          <a:blip r:embed="rId2"/>
          <a:stretch>
            <a:fillRect/>
          </a:stretch>
        </p:blipFill>
        <p:spPr>
          <a:xfrm>
            <a:off x="914400" y="915655"/>
            <a:ext cx="7019961" cy="3946801"/>
          </a:xfrm>
          <a:prstGeom prst="rect">
            <a:avLst/>
          </a:prstGeom>
        </p:spPr>
      </p:pic>
    </p:spTree>
    <p:extLst>
      <p:ext uri="{BB962C8B-B14F-4D97-AF65-F5344CB8AC3E}">
        <p14:creationId xmlns:p14="http://schemas.microsoft.com/office/powerpoint/2010/main" val="2937289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38C0C7-A389-BC3C-E473-6CD553B32E6E}"/>
              </a:ext>
            </a:extLst>
          </p:cNvPr>
          <p:cNvPicPr>
            <a:picLocks noChangeAspect="1"/>
          </p:cNvPicPr>
          <p:nvPr/>
        </p:nvPicPr>
        <p:blipFill>
          <a:blip r:embed="rId2"/>
          <a:stretch>
            <a:fillRect/>
          </a:stretch>
        </p:blipFill>
        <p:spPr>
          <a:xfrm>
            <a:off x="903642" y="879503"/>
            <a:ext cx="7584141" cy="4263997"/>
          </a:xfrm>
          <a:prstGeom prst="rect">
            <a:avLst/>
          </a:prstGeom>
        </p:spPr>
      </p:pic>
    </p:spTree>
    <p:extLst>
      <p:ext uri="{BB962C8B-B14F-4D97-AF65-F5344CB8AC3E}">
        <p14:creationId xmlns:p14="http://schemas.microsoft.com/office/powerpoint/2010/main" val="3968104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2ACE3-C826-0066-6B15-974048E0025C}"/>
              </a:ext>
            </a:extLst>
          </p:cNvPr>
          <p:cNvPicPr>
            <a:picLocks noChangeAspect="1"/>
          </p:cNvPicPr>
          <p:nvPr/>
        </p:nvPicPr>
        <p:blipFill>
          <a:blip r:embed="rId2"/>
          <a:stretch>
            <a:fillRect/>
          </a:stretch>
        </p:blipFill>
        <p:spPr>
          <a:xfrm>
            <a:off x="1011219" y="884637"/>
            <a:ext cx="6922059" cy="3891758"/>
          </a:xfrm>
          <a:prstGeom prst="rect">
            <a:avLst/>
          </a:prstGeom>
        </p:spPr>
      </p:pic>
    </p:spTree>
    <p:extLst>
      <p:ext uri="{BB962C8B-B14F-4D97-AF65-F5344CB8AC3E}">
        <p14:creationId xmlns:p14="http://schemas.microsoft.com/office/powerpoint/2010/main" val="1771892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528250" y="33832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pendahuluan</a:t>
            </a:r>
            <a:endParaRPr/>
          </a:p>
        </p:txBody>
      </p:sp>
      <p:sp>
        <p:nvSpPr>
          <p:cNvPr id="1891" name="Google Shape;1891;p36"/>
          <p:cNvSpPr txBox="1">
            <a:spLocks noGrp="1"/>
          </p:cNvSpPr>
          <p:nvPr>
            <p:ph type="body" idx="1"/>
          </p:nvPr>
        </p:nvSpPr>
        <p:spPr>
          <a:xfrm>
            <a:off x="908287" y="1275672"/>
            <a:ext cx="7705500" cy="3529500"/>
          </a:xfrm>
          <a:prstGeom prst="rect">
            <a:avLst/>
          </a:prstGeom>
        </p:spPr>
        <p:txBody>
          <a:bodyPr spcFirstLastPara="1" wrap="square" lIns="91425" tIns="91425" rIns="91425" bIns="91425" anchor="ctr" anchorCtr="0">
            <a:noAutofit/>
          </a:bodyPr>
          <a:lstStyle/>
          <a:p>
            <a:pPr marL="152400" indent="0">
              <a:lnSpc>
                <a:spcPct val="106000"/>
              </a:lnSpc>
              <a:spcAft>
                <a:spcPts val="800"/>
              </a:spcAft>
              <a:buNone/>
            </a:pPr>
            <a:r>
              <a:rPr lang="en-ID" b="1">
                <a:latin typeface="Times New Roman" panose="02020603050405020304" pitchFamily="18" charset="0"/>
                <a:ea typeface="Calibri" panose="020F0502020204030204" pitchFamily="34" charset="0"/>
                <a:cs typeface="Arial" panose="020B0604020202020204" pitchFamily="34" charset="0"/>
              </a:rPr>
              <a:t> </a:t>
            </a:r>
            <a:r>
              <a:rPr lang="en-ID">
                <a:effectLst/>
                <a:latin typeface="Times New Roman" panose="02020603050405020304" pitchFamily="18" charset="0"/>
                <a:ea typeface="Calibri" panose="020F0502020204030204" pitchFamily="34" charset="0"/>
                <a:cs typeface="Arial" panose="020B0604020202020204" pitchFamily="34" charset="0"/>
              </a:rPr>
              <a:t> </a:t>
            </a:r>
            <a:r>
              <a:rPr lang="en-ID" b="1">
                <a:effectLst/>
                <a:latin typeface="Times New Roman" panose="02020603050405020304" pitchFamily="18" charset="0"/>
                <a:ea typeface="Calibri" panose="020F0502020204030204" pitchFamily="34" charset="0"/>
                <a:cs typeface="Arial" panose="020B0604020202020204" pitchFamily="34" charset="0"/>
              </a:rPr>
              <a:t>Latar Belakang Masalah</a:t>
            </a:r>
            <a:endParaRPr lang="en-ID">
              <a:effectLst/>
              <a:latin typeface="Calibri" panose="020F0502020204030204" pitchFamily="34" charset="0"/>
              <a:ea typeface="Calibri" panose="020F0502020204030204" pitchFamily="34" charset="0"/>
              <a:cs typeface="Arial" panose="020B0604020202020204" pitchFamily="34" charset="0"/>
            </a:endParaRPr>
          </a:p>
          <a:p>
            <a:pPr marL="152400" indent="0">
              <a:lnSpc>
                <a:spcPct val="107000"/>
              </a:lnSpc>
              <a:buNone/>
            </a:pPr>
            <a:r>
              <a:rPr lang="en-ID">
                <a:latin typeface="Times New Roman" panose="02020603050405020304" pitchFamily="18" charset="0"/>
                <a:ea typeface="Calibri" panose="020F0502020204030204" pitchFamily="34" charset="0"/>
                <a:cs typeface="Arial" panose="020B0604020202020204" pitchFamily="34" charset="0"/>
              </a:rPr>
              <a:t>    </a:t>
            </a:r>
            <a:r>
              <a:rPr lang="en-ID">
                <a:effectLst/>
                <a:latin typeface="Times New Roman" panose="02020603050405020304" pitchFamily="18" charset="0"/>
                <a:ea typeface="Calibri" panose="020F0502020204030204" pitchFamily="34" charset="0"/>
                <a:cs typeface="Arial" panose="020B0604020202020204" pitchFamily="34" charset="0"/>
              </a:rPr>
              <a:t>Jual-jamu.com sebuah usaha di bidang kuliner yang menyediakan berbagai macam varian rasa jamu yang terbilang laris di kalangan masyarakat. Menurut Analisa kami,  kurang nya jualan jamu menjadi faktor penting dalam pembuatan website ini. dikarnakan jenis minuman jaman sekarang sudah lebih maju dan populer membuat jamu kurang laku di masyarakat dan juga sudah mulai susah mencari pengusaha jamu sekarang karna hal itu kami membuat usaha ini agar usaha jamu dapat berkembang kembali dan tidak tertinggal dengan usaha minuman lain</a:t>
            </a:r>
          </a:p>
          <a:p>
            <a:pPr marL="152400" indent="0">
              <a:lnSpc>
                <a:spcPct val="107000"/>
              </a:lnSpc>
              <a:buNone/>
            </a:pPr>
            <a:endParaRPr lang="en-ID">
              <a:effectLst/>
              <a:latin typeface="Calibri" panose="020F0502020204030204" pitchFamily="34" charset="0"/>
              <a:ea typeface="Calibri" panose="020F0502020204030204" pitchFamily="34" charset="0"/>
              <a:cs typeface="Arial" panose="020B0604020202020204" pitchFamily="34" charset="0"/>
            </a:endParaRPr>
          </a:p>
          <a:p>
            <a:pPr marL="152400" indent="0">
              <a:lnSpc>
                <a:spcPct val="106000"/>
              </a:lnSpc>
              <a:spcAft>
                <a:spcPts val="800"/>
              </a:spcAft>
              <a:buNone/>
            </a:pPr>
            <a:r>
              <a:rPr lang="en-ID" b="1">
                <a:effectLst/>
                <a:latin typeface="Times New Roman" panose="02020603050405020304" pitchFamily="18" charset="0"/>
                <a:ea typeface="Calibri" panose="020F0502020204030204" pitchFamily="34" charset="0"/>
                <a:cs typeface="Arial" panose="020B0604020202020204" pitchFamily="34" charset="0"/>
              </a:rPr>
              <a:t>1.3 Tujuan</a:t>
            </a:r>
            <a:endParaRPr lang="en-ID">
              <a:effectLst/>
              <a:latin typeface="Calibri" panose="020F0502020204030204" pitchFamily="34" charset="0"/>
              <a:ea typeface="Calibri" panose="020F0502020204030204" pitchFamily="34" charset="0"/>
              <a:cs typeface="Arial" panose="020B0604020202020204" pitchFamily="34" charset="0"/>
            </a:endParaRPr>
          </a:p>
          <a:p>
            <a:pPr marL="152400" indent="0">
              <a:lnSpc>
                <a:spcPct val="107000"/>
              </a:lnSpc>
              <a:buNone/>
            </a:pPr>
            <a:r>
              <a:rPr lang="en-ID">
                <a:effectLst/>
                <a:latin typeface="Times New Roman" panose="02020603050405020304" pitchFamily="18" charset="0"/>
                <a:ea typeface="Calibri" panose="020F0502020204030204" pitchFamily="34" charset="0"/>
                <a:cs typeface="Arial" panose="020B0604020202020204" pitchFamily="34" charset="0"/>
              </a:rPr>
              <a:t>Berikut adalah tujuan dalam pembuatan website  ini, yaitu:</a:t>
            </a:r>
            <a:endParaRPr lang="en-ID">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6000"/>
              </a:lnSpc>
              <a:buFont typeface="+mj-lt"/>
              <a:buAutoNum type="arabicPeriod"/>
            </a:pPr>
            <a:r>
              <a:rPr lang="en-ID">
                <a:effectLst/>
                <a:latin typeface="Times New Roman" panose="02020603050405020304" pitchFamily="18" charset="0"/>
                <a:ea typeface="Calibri" panose="020F0502020204030204" pitchFamily="34" charset="0"/>
                <a:cs typeface="Arial" panose="020B0604020202020204" pitchFamily="34" charset="0"/>
              </a:rPr>
              <a:t>Membuat minuman jamu  di kenal banyak oranng</a:t>
            </a:r>
            <a:endParaRPr lang="en-ID">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6000"/>
              </a:lnSpc>
              <a:buFont typeface="+mj-lt"/>
              <a:buAutoNum type="arabicPeriod"/>
            </a:pPr>
            <a:r>
              <a:rPr lang="en-ID">
                <a:effectLst/>
                <a:latin typeface="Times New Roman" panose="02020603050405020304" pitchFamily="18" charset="0"/>
                <a:ea typeface="Calibri" panose="020F0502020204030204" pitchFamily="34" charset="0"/>
                <a:cs typeface="Arial" panose="020B0604020202020204" pitchFamily="34" charset="0"/>
              </a:rPr>
              <a:t>Mempermudah konsumen dalam membeli </a:t>
            </a:r>
            <a:endParaRPr lang="en-ID">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6000"/>
              </a:lnSpc>
              <a:buFont typeface="+mj-lt"/>
              <a:buAutoNum type="arabicPeriod"/>
            </a:pPr>
            <a:r>
              <a:rPr lang="en-ID">
                <a:effectLst/>
                <a:latin typeface="Times New Roman" panose="02020603050405020304" pitchFamily="18" charset="0"/>
                <a:ea typeface="Calibri" panose="020F0502020204030204" pitchFamily="34" charset="0"/>
                <a:cs typeface="Arial" panose="020B0604020202020204" pitchFamily="34" charset="0"/>
              </a:rPr>
              <a:t>Membuat inovasi baru dalam jualan jamu</a:t>
            </a:r>
            <a:endParaRPr lang="en-ID">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6000"/>
              </a:lnSpc>
              <a:spcAft>
                <a:spcPts val="800"/>
              </a:spcAft>
              <a:buFont typeface="+mj-lt"/>
              <a:buAutoNum type="arabicPeriod"/>
            </a:pPr>
            <a:r>
              <a:rPr lang="en-ID">
                <a:effectLst/>
                <a:latin typeface="Times New Roman" panose="02020603050405020304" pitchFamily="18" charset="0"/>
                <a:ea typeface="Calibri" panose="020F0502020204030204" pitchFamily="34" charset="0"/>
                <a:cs typeface="Arial" panose="020B0604020202020204" pitchFamily="34" charset="0"/>
              </a:rPr>
              <a:t>Mempermudah pelanggan mencari jamu</a:t>
            </a:r>
            <a:endParaRPr lang="en-ID">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Clr>
                <a:schemeClr val="dk1"/>
              </a:buClr>
              <a:buSzPts val="1100"/>
              <a:buFont typeface="Arial"/>
              <a:buNone/>
            </a:pPr>
            <a:endParaRPr>
              <a:latin typeface="Barlow Semi Condensed"/>
              <a:ea typeface="Barlow Semi Condensed"/>
              <a:cs typeface="Barlow Semi Condensed"/>
              <a:sym typeface="Barlow Semi Condensed"/>
            </a:endParaRPr>
          </a:p>
          <a:p>
            <a:pPr marL="0" lvl="0" indent="0" algn="l" rtl="0">
              <a:spcBef>
                <a:spcPts val="0"/>
              </a:spcBef>
              <a:spcAft>
                <a:spcPts val="0"/>
              </a:spcAft>
              <a:buNone/>
            </a:pPr>
            <a:endParaRPr>
              <a:latin typeface="Barlow Semi Condensed"/>
              <a:ea typeface="Barlow Semi Condensed"/>
              <a:cs typeface="Barlow Semi Condensed"/>
              <a:sym typeface="Barlow Semi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799233-27DC-9BC5-66D4-2C6A3B280D3A}"/>
              </a:ext>
            </a:extLst>
          </p:cNvPr>
          <p:cNvPicPr>
            <a:picLocks noChangeAspect="1"/>
          </p:cNvPicPr>
          <p:nvPr/>
        </p:nvPicPr>
        <p:blipFill>
          <a:blip r:embed="rId2"/>
          <a:stretch>
            <a:fillRect/>
          </a:stretch>
        </p:blipFill>
        <p:spPr>
          <a:xfrm>
            <a:off x="871369" y="937170"/>
            <a:ext cx="7230437" cy="4065136"/>
          </a:xfrm>
          <a:prstGeom prst="rect">
            <a:avLst/>
          </a:prstGeom>
        </p:spPr>
      </p:pic>
    </p:spTree>
    <p:extLst>
      <p:ext uri="{BB962C8B-B14F-4D97-AF65-F5344CB8AC3E}">
        <p14:creationId xmlns:p14="http://schemas.microsoft.com/office/powerpoint/2010/main" val="1750438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DC48D4-AAE3-6862-509D-FE6DAF522EED}"/>
              </a:ext>
            </a:extLst>
          </p:cNvPr>
          <p:cNvPicPr>
            <a:picLocks noChangeAspect="1"/>
          </p:cNvPicPr>
          <p:nvPr/>
        </p:nvPicPr>
        <p:blipFill>
          <a:blip r:embed="rId2"/>
          <a:stretch>
            <a:fillRect/>
          </a:stretch>
        </p:blipFill>
        <p:spPr>
          <a:xfrm>
            <a:off x="882127" y="903643"/>
            <a:ext cx="6983925" cy="3926541"/>
          </a:xfrm>
          <a:prstGeom prst="rect">
            <a:avLst/>
          </a:prstGeom>
        </p:spPr>
      </p:pic>
    </p:spTree>
    <p:extLst>
      <p:ext uri="{BB962C8B-B14F-4D97-AF65-F5344CB8AC3E}">
        <p14:creationId xmlns:p14="http://schemas.microsoft.com/office/powerpoint/2010/main" val="755401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5F97E2-A3FC-72A9-89A7-F3E4379AEBE1}"/>
              </a:ext>
            </a:extLst>
          </p:cNvPr>
          <p:cNvPicPr>
            <a:picLocks noChangeAspect="1"/>
          </p:cNvPicPr>
          <p:nvPr/>
        </p:nvPicPr>
        <p:blipFill>
          <a:blip r:embed="rId2"/>
          <a:stretch>
            <a:fillRect/>
          </a:stretch>
        </p:blipFill>
        <p:spPr>
          <a:xfrm>
            <a:off x="1000460" y="690752"/>
            <a:ext cx="6734287" cy="3786188"/>
          </a:xfrm>
          <a:prstGeom prst="rect">
            <a:avLst/>
          </a:prstGeom>
        </p:spPr>
      </p:pic>
    </p:spTree>
    <p:extLst>
      <p:ext uri="{BB962C8B-B14F-4D97-AF65-F5344CB8AC3E}">
        <p14:creationId xmlns:p14="http://schemas.microsoft.com/office/powerpoint/2010/main" val="1709308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3DD606-B1B9-817F-F7D8-F0FD82B53AB3}"/>
              </a:ext>
            </a:extLst>
          </p:cNvPr>
          <p:cNvPicPr>
            <a:picLocks noChangeAspect="1"/>
          </p:cNvPicPr>
          <p:nvPr/>
        </p:nvPicPr>
        <p:blipFill>
          <a:blip r:embed="rId2"/>
          <a:stretch>
            <a:fillRect/>
          </a:stretch>
        </p:blipFill>
        <p:spPr>
          <a:xfrm>
            <a:off x="1021976" y="872624"/>
            <a:ext cx="6905156" cy="3882255"/>
          </a:xfrm>
          <a:prstGeom prst="rect">
            <a:avLst/>
          </a:prstGeom>
        </p:spPr>
      </p:pic>
    </p:spTree>
    <p:extLst>
      <p:ext uri="{BB962C8B-B14F-4D97-AF65-F5344CB8AC3E}">
        <p14:creationId xmlns:p14="http://schemas.microsoft.com/office/powerpoint/2010/main" val="974850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6064AF-0014-421C-6158-DDE9A1914719}"/>
              </a:ext>
            </a:extLst>
          </p:cNvPr>
          <p:cNvPicPr>
            <a:picLocks noChangeAspect="1"/>
          </p:cNvPicPr>
          <p:nvPr/>
        </p:nvPicPr>
        <p:blipFill>
          <a:blip r:embed="rId2"/>
          <a:stretch>
            <a:fillRect/>
          </a:stretch>
        </p:blipFill>
        <p:spPr>
          <a:xfrm>
            <a:off x="925159" y="817661"/>
            <a:ext cx="6992470" cy="3931345"/>
          </a:xfrm>
          <a:prstGeom prst="rect">
            <a:avLst/>
          </a:prstGeom>
        </p:spPr>
      </p:pic>
    </p:spTree>
    <p:extLst>
      <p:ext uri="{BB962C8B-B14F-4D97-AF65-F5344CB8AC3E}">
        <p14:creationId xmlns:p14="http://schemas.microsoft.com/office/powerpoint/2010/main" val="2621947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4B3846-22F8-9D37-8989-939F0361AC17}"/>
              </a:ext>
            </a:extLst>
          </p:cNvPr>
          <p:cNvPicPr>
            <a:picLocks noChangeAspect="1"/>
          </p:cNvPicPr>
          <p:nvPr/>
        </p:nvPicPr>
        <p:blipFill>
          <a:blip r:embed="rId2"/>
          <a:stretch>
            <a:fillRect/>
          </a:stretch>
        </p:blipFill>
        <p:spPr>
          <a:xfrm>
            <a:off x="1102659" y="937170"/>
            <a:ext cx="6416936" cy="3607765"/>
          </a:xfrm>
          <a:prstGeom prst="rect">
            <a:avLst/>
          </a:prstGeom>
        </p:spPr>
      </p:pic>
    </p:spTree>
    <p:extLst>
      <p:ext uri="{BB962C8B-B14F-4D97-AF65-F5344CB8AC3E}">
        <p14:creationId xmlns:p14="http://schemas.microsoft.com/office/powerpoint/2010/main" val="2612044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997992-624C-8AD5-78FB-76497BB65135}"/>
              </a:ext>
            </a:extLst>
          </p:cNvPr>
          <p:cNvPicPr>
            <a:picLocks noChangeAspect="1"/>
          </p:cNvPicPr>
          <p:nvPr/>
        </p:nvPicPr>
        <p:blipFill>
          <a:blip r:embed="rId2"/>
          <a:stretch>
            <a:fillRect/>
          </a:stretch>
        </p:blipFill>
        <p:spPr>
          <a:xfrm>
            <a:off x="1015300" y="863121"/>
            <a:ext cx="7113400" cy="3999335"/>
          </a:xfrm>
          <a:prstGeom prst="rect">
            <a:avLst/>
          </a:prstGeom>
        </p:spPr>
      </p:pic>
    </p:spTree>
    <p:extLst>
      <p:ext uri="{BB962C8B-B14F-4D97-AF65-F5344CB8AC3E}">
        <p14:creationId xmlns:p14="http://schemas.microsoft.com/office/powerpoint/2010/main" val="2797902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1DEB31-EC62-741B-62A7-D6FB3DAD3FFD}"/>
              </a:ext>
            </a:extLst>
          </p:cNvPr>
          <p:cNvPicPr>
            <a:picLocks noChangeAspect="1"/>
          </p:cNvPicPr>
          <p:nvPr/>
        </p:nvPicPr>
        <p:blipFill>
          <a:blip r:embed="rId2"/>
          <a:stretch>
            <a:fillRect/>
          </a:stretch>
        </p:blipFill>
        <p:spPr>
          <a:xfrm>
            <a:off x="903641" y="904897"/>
            <a:ext cx="6981713" cy="3925297"/>
          </a:xfrm>
          <a:prstGeom prst="rect">
            <a:avLst/>
          </a:prstGeom>
        </p:spPr>
      </p:pic>
    </p:spTree>
    <p:extLst>
      <p:ext uri="{BB962C8B-B14F-4D97-AF65-F5344CB8AC3E}">
        <p14:creationId xmlns:p14="http://schemas.microsoft.com/office/powerpoint/2010/main" val="1016807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0EC3CE-2C64-9DFD-9160-4DDFFDC48362}"/>
              </a:ext>
            </a:extLst>
          </p:cNvPr>
          <p:cNvPicPr>
            <a:picLocks noChangeAspect="1"/>
          </p:cNvPicPr>
          <p:nvPr/>
        </p:nvPicPr>
        <p:blipFill>
          <a:blip r:embed="rId2"/>
          <a:stretch>
            <a:fillRect/>
          </a:stretch>
        </p:blipFill>
        <p:spPr>
          <a:xfrm>
            <a:off x="1054249" y="926633"/>
            <a:ext cx="6981301" cy="3925066"/>
          </a:xfrm>
          <a:prstGeom prst="rect">
            <a:avLst/>
          </a:prstGeom>
        </p:spPr>
      </p:pic>
    </p:spTree>
    <p:extLst>
      <p:ext uri="{BB962C8B-B14F-4D97-AF65-F5344CB8AC3E}">
        <p14:creationId xmlns:p14="http://schemas.microsoft.com/office/powerpoint/2010/main" val="1652017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3303DE-DC93-C05D-22F7-39114FC165DC}"/>
              </a:ext>
            </a:extLst>
          </p:cNvPr>
          <p:cNvPicPr>
            <a:picLocks noChangeAspect="1"/>
          </p:cNvPicPr>
          <p:nvPr/>
        </p:nvPicPr>
        <p:blipFill>
          <a:blip r:embed="rId2"/>
          <a:stretch>
            <a:fillRect/>
          </a:stretch>
        </p:blipFill>
        <p:spPr>
          <a:xfrm>
            <a:off x="1204856" y="1033989"/>
            <a:ext cx="6734287" cy="3786188"/>
          </a:xfrm>
          <a:prstGeom prst="rect">
            <a:avLst/>
          </a:prstGeom>
        </p:spPr>
      </p:pic>
    </p:spTree>
    <p:extLst>
      <p:ext uri="{BB962C8B-B14F-4D97-AF65-F5344CB8AC3E}">
        <p14:creationId xmlns:p14="http://schemas.microsoft.com/office/powerpoint/2010/main" val="1743960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4954837" y="1476756"/>
            <a:ext cx="3726372" cy="3148128"/>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8" name="Google Shape;2138;p37"/>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Table of Contents</a:t>
            </a:r>
            <a:endParaRPr/>
          </a:p>
        </p:txBody>
      </p:sp>
      <p:sp>
        <p:nvSpPr>
          <p:cNvPr id="2147" name="Google Shape;2147;p37"/>
          <p:cNvSpPr txBox="1">
            <a:spLocks noGrp="1"/>
          </p:cNvSpPr>
          <p:nvPr>
            <p:ph type="title" idx="9"/>
          </p:nvPr>
        </p:nvSpPr>
        <p:spPr>
          <a:xfrm>
            <a:off x="813816" y="72237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7"/>
          <p:cNvSpPr txBox="1">
            <a:spLocks noGrp="1"/>
          </p:cNvSpPr>
          <p:nvPr>
            <p:ph type="title" idx="13"/>
          </p:nvPr>
        </p:nvSpPr>
        <p:spPr>
          <a:xfrm>
            <a:off x="813816" y="180136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9" name="Google Shape;2149;p37"/>
          <p:cNvSpPr txBox="1">
            <a:spLocks noGrp="1"/>
          </p:cNvSpPr>
          <p:nvPr>
            <p:ph type="title" idx="14"/>
          </p:nvPr>
        </p:nvSpPr>
        <p:spPr>
          <a:xfrm>
            <a:off x="813816" y="288036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0" name="Google Shape;2150;p37"/>
          <p:cNvSpPr txBox="1">
            <a:spLocks noGrp="1"/>
          </p:cNvSpPr>
          <p:nvPr>
            <p:ph type="title" idx="15"/>
          </p:nvPr>
        </p:nvSpPr>
        <p:spPr>
          <a:xfrm>
            <a:off x="813816" y="395935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5" name="Subtitle 14">
            <a:extLst>
              <a:ext uri="{FF2B5EF4-FFF2-40B4-BE49-F238E27FC236}">
                <a16:creationId xmlns:a16="http://schemas.microsoft.com/office/drawing/2014/main" id="{C343AC75-A30A-5EB8-E9BA-284056D8E94E}"/>
              </a:ext>
            </a:extLst>
          </p:cNvPr>
          <p:cNvSpPr>
            <a:spLocks noGrp="1"/>
          </p:cNvSpPr>
          <p:nvPr>
            <p:ph type="subTitle" idx="8"/>
          </p:nvPr>
        </p:nvSpPr>
        <p:spPr>
          <a:xfrm>
            <a:off x="376518" y="268941"/>
            <a:ext cx="4562460" cy="4176871"/>
          </a:xfrm>
        </p:spPr>
        <p:txBody>
          <a:bodyPr/>
          <a:lstStyle/>
          <a:p>
            <a:r>
              <a:rPr lang="en-US" b="1">
                <a:latin typeface="Times New Roman" panose="02020603050405020304" pitchFamily="18" charset="0"/>
                <a:cs typeface="Times New Roman" panose="02020603050405020304" pitchFamily="18" charset="0"/>
              </a:rPr>
              <a:t>Manfaat</a:t>
            </a:r>
          </a:p>
          <a:p>
            <a:endParaRPr lang="en-US" b="1">
              <a:latin typeface="Times New Roman" panose="02020603050405020304" pitchFamily="18" charset="0"/>
              <a:cs typeface="Times New Roman" panose="02020603050405020304" pitchFamily="18" charset="0"/>
            </a:endParaRPr>
          </a:p>
          <a:p>
            <a:r>
              <a:rPr lang="en-ID" sz="1400">
                <a:effectLst/>
                <a:latin typeface="Times New Roman" panose="02020603050405020304" pitchFamily="18" charset="0"/>
                <a:ea typeface="Calibri" panose="020F0502020204030204" pitchFamily="34" charset="0"/>
                <a:cs typeface="Arial" panose="020B0604020202020204" pitchFamily="34" charset="0"/>
              </a:rPr>
              <a:t>Dengan adanya jamu-jamu com ini mempermudah penjualan dan membeli jamu. sang konsumen hanya perlu berkunnjung ke jamu-jamu com dan konsumen membeli jamu yang diinginkan dan sang konsumen tidak perlu datang ke penjual untuk membeli jamu dan tinggal menggunakan hp atau pc konsumen</a:t>
            </a:r>
            <a:r>
              <a:rPr lang="en-ID" sz="1800">
                <a:effectLst/>
                <a:latin typeface="Times New Roman" panose="02020603050405020304" pitchFamily="18" charset="0"/>
                <a:ea typeface="Calibri" panose="020F0502020204030204" pitchFamily="34" charset="0"/>
                <a:cs typeface="Arial" panose="020B0604020202020204" pitchFamily="34" charset="0"/>
              </a:rPr>
              <a:t>.</a:t>
            </a:r>
          </a:p>
          <a:p>
            <a:endParaRPr lang="en-ID" sz="1800">
              <a:effectLst/>
              <a:latin typeface="Times New Roman" panose="02020603050405020304" pitchFamily="18" charset="0"/>
              <a:ea typeface="Calibri" panose="020F0502020204030204" pitchFamily="34" charset="0"/>
              <a:cs typeface="Arial" panose="020B0604020202020204" pitchFamily="34" charset="0"/>
            </a:endParaRPr>
          </a:p>
          <a:p>
            <a:r>
              <a:rPr lang="en-ID" sz="1400" b="1">
                <a:latin typeface="Times New Roman" panose="02020603050405020304" pitchFamily="18" charset="0"/>
                <a:ea typeface="Calibri" panose="020F0502020204030204" pitchFamily="34" charset="0"/>
                <a:cs typeface="Arial" panose="020B0604020202020204" pitchFamily="34" charset="0"/>
              </a:rPr>
              <a:t>Ruang lingkup</a:t>
            </a:r>
          </a:p>
          <a:p>
            <a:endParaRPr lang="en-ID" sz="1400" b="1">
              <a:latin typeface="Times New Roman" panose="02020603050405020304" pitchFamily="18" charset="0"/>
              <a:ea typeface="Calibri" panose="020F0502020204030204" pitchFamily="34" charset="0"/>
              <a:cs typeface="Arial" panose="020B0604020202020204" pitchFamily="34" charset="0"/>
            </a:endParaRPr>
          </a:p>
          <a:p>
            <a:r>
              <a:rPr lang="en-ID" sz="1400">
                <a:effectLst/>
                <a:latin typeface="Times New Roman" panose="02020603050405020304" pitchFamily="18" charset="0"/>
                <a:ea typeface="Calibri" panose="020F0502020204030204" pitchFamily="34" charset="0"/>
                <a:cs typeface="Arial" panose="020B0604020202020204" pitchFamily="34" charset="0"/>
              </a:rPr>
              <a:t>Dalam website yang jamu-jamu com ada menu home yang menjelaskan detail tentang usaha kami dan kami.dan juga aja menu list produk  yang mendeskripsikan jenis jamu yang kami jual dan dan fitur untuk membeli jamu nya dan ada juga menu galery yang menampilkan berbagai gambar jenis jamu yang tersedia. dan ada menu admin info yang menampilkan sang admin penjual jamu. </a:t>
            </a:r>
            <a:endParaRPr lang="en-ID" sz="1400">
              <a:effectLst/>
              <a:latin typeface="Calibri" panose="020F0502020204030204" pitchFamily="34" charset="0"/>
              <a:ea typeface="Calibri" panose="020F0502020204030204" pitchFamily="34" charset="0"/>
              <a:cs typeface="Arial" panose="020B0604020202020204" pitchFamily="34" charset="0"/>
            </a:endParaRPr>
          </a:p>
          <a:p>
            <a:endParaRPr lang="en-ID" sz="1100" b="1">
              <a:latin typeface="Times New Roman" panose="02020603050405020304" pitchFamily="18" charset="0"/>
              <a:ea typeface="Calibri" panose="020F0502020204030204" pitchFamily="34" charset="0"/>
              <a:cs typeface="Arial" panose="020B0604020202020204" pitchFamily="34" charset="0"/>
            </a:endParaRPr>
          </a:p>
          <a:p>
            <a:endParaRPr lang="en-ID" sz="1200" b="1">
              <a:effectLst/>
              <a:latin typeface="Calibri" panose="020F0502020204030204" pitchFamily="34" charset="0"/>
              <a:ea typeface="Calibri" panose="020F0502020204030204" pitchFamily="34" charset="0"/>
              <a:cs typeface="Arial" panose="020B0604020202020204" pitchFamily="34" charset="0"/>
            </a:endParaRPr>
          </a:p>
          <a:p>
            <a:endParaRPr lang="en-ID" b="1">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5E5377-C3E1-E77D-C2E8-639D861AA568}"/>
              </a:ext>
            </a:extLst>
          </p:cNvPr>
          <p:cNvPicPr>
            <a:picLocks noChangeAspect="1"/>
          </p:cNvPicPr>
          <p:nvPr/>
        </p:nvPicPr>
        <p:blipFill>
          <a:blip r:embed="rId2"/>
          <a:stretch>
            <a:fillRect/>
          </a:stretch>
        </p:blipFill>
        <p:spPr>
          <a:xfrm>
            <a:off x="1011219" y="830849"/>
            <a:ext cx="6884894" cy="3870863"/>
          </a:xfrm>
          <a:prstGeom prst="rect">
            <a:avLst/>
          </a:prstGeom>
        </p:spPr>
      </p:pic>
    </p:spTree>
    <p:extLst>
      <p:ext uri="{BB962C8B-B14F-4D97-AF65-F5344CB8AC3E}">
        <p14:creationId xmlns:p14="http://schemas.microsoft.com/office/powerpoint/2010/main" val="3486675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5986F3-B80A-D6E3-253D-580939339C48}"/>
              </a:ext>
            </a:extLst>
          </p:cNvPr>
          <p:cNvPicPr>
            <a:picLocks noChangeAspect="1"/>
          </p:cNvPicPr>
          <p:nvPr/>
        </p:nvPicPr>
        <p:blipFill>
          <a:blip r:embed="rId2"/>
          <a:stretch>
            <a:fillRect/>
          </a:stretch>
        </p:blipFill>
        <p:spPr>
          <a:xfrm>
            <a:off x="1075765" y="851109"/>
            <a:ext cx="6560745" cy="3688618"/>
          </a:xfrm>
          <a:prstGeom prst="rect">
            <a:avLst/>
          </a:prstGeom>
        </p:spPr>
      </p:pic>
    </p:spTree>
    <p:extLst>
      <p:ext uri="{BB962C8B-B14F-4D97-AF65-F5344CB8AC3E}">
        <p14:creationId xmlns:p14="http://schemas.microsoft.com/office/powerpoint/2010/main" val="4173272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6D9C11-AE41-CA4C-F7CF-3CBB5FEE5D8E}"/>
              </a:ext>
            </a:extLst>
          </p:cNvPr>
          <p:cNvPicPr>
            <a:picLocks noChangeAspect="1"/>
          </p:cNvPicPr>
          <p:nvPr/>
        </p:nvPicPr>
        <p:blipFill>
          <a:blip r:embed="rId2"/>
          <a:stretch>
            <a:fillRect/>
          </a:stretch>
        </p:blipFill>
        <p:spPr>
          <a:xfrm>
            <a:off x="1109854" y="765048"/>
            <a:ext cx="6924291" cy="3893013"/>
          </a:xfrm>
          <a:prstGeom prst="rect">
            <a:avLst/>
          </a:prstGeom>
        </p:spPr>
      </p:pic>
    </p:spTree>
    <p:extLst>
      <p:ext uri="{BB962C8B-B14F-4D97-AF65-F5344CB8AC3E}">
        <p14:creationId xmlns:p14="http://schemas.microsoft.com/office/powerpoint/2010/main" val="4154516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46E5AD-08F4-52F7-9C43-19979967808E}"/>
              </a:ext>
            </a:extLst>
          </p:cNvPr>
          <p:cNvPicPr>
            <a:picLocks noChangeAspect="1"/>
          </p:cNvPicPr>
          <p:nvPr/>
        </p:nvPicPr>
        <p:blipFill>
          <a:blip r:embed="rId2"/>
          <a:stretch>
            <a:fillRect/>
          </a:stretch>
        </p:blipFill>
        <p:spPr>
          <a:xfrm>
            <a:off x="1021977" y="851110"/>
            <a:ext cx="6938683" cy="3901104"/>
          </a:xfrm>
          <a:prstGeom prst="rect">
            <a:avLst/>
          </a:prstGeom>
        </p:spPr>
      </p:pic>
    </p:spTree>
    <p:extLst>
      <p:ext uri="{BB962C8B-B14F-4D97-AF65-F5344CB8AC3E}">
        <p14:creationId xmlns:p14="http://schemas.microsoft.com/office/powerpoint/2010/main" val="463221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5" name="Subtitle 4">
            <a:extLst>
              <a:ext uri="{FF2B5EF4-FFF2-40B4-BE49-F238E27FC236}">
                <a16:creationId xmlns:a16="http://schemas.microsoft.com/office/drawing/2014/main" id="{DB0A1D4C-3BA2-E78D-1EA3-669D7B2A1F62}"/>
              </a:ext>
            </a:extLst>
          </p:cNvPr>
          <p:cNvSpPr>
            <a:spLocks noGrp="1"/>
          </p:cNvSpPr>
          <p:nvPr>
            <p:ph type="subTitle" idx="2"/>
          </p:nvPr>
        </p:nvSpPr>
        <p:spPr>
          <a:xfrm>
            <a:off x="2070577" y="792433"/>
            <a:ext cx="5879324" cy="3865627"/>
          </a:xfrm>
        </p:spPr>
        <p:txBody>
          <a:bodyPr/>
          <a:lstStyle/>
          <a:p>
            <a:pPr algn="ctr">
              <a:lnSpc>
                <a:spcPct val="200000"/>
              </a:lnSpc>
              <a:spcAft>
                <a:spcPts val="800"/>
              </a:spcAft>
            </a:pPr>
            <a:r>
              <a:rPr lang="en-ID" b="1">
                <a:effectLst/>
                <a:latin typeface="Times New Roman" panose="02020603050405020304" pitchFamily="18" charset="0"/>
                <a:ea typeface="Calibri" panose="020F0502020204030204" pitchFamily="34" charset="0"/>
                <a:cs typeface="Times New Roman" panose="02020603050405020304" pitchFamily="18" charset="0"/>
              </a:rPr>
              <a:t>BAB IV</a:t>
            </a:r>
            <a:endParaRPr lang="en-ID">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200000"/>
              </a:lnSpc>
              <a:spcAft>
                <a:spcPts val="800"/>
              </a:spcAft>
            </a:pPr>
            <a:r>
              <a:rPr lang="en-ID" b="1">
                <a:effectLst/>
                <a:latin typeface="Times New Roman" panose="02020603050405020304" pitchFamily="18" charset="0"/>
                <a:ea typeface="Calibri" panose="020F0502020204030204" pitchFamily="34" charset="0"/>
                <a:cs typeface="Times New Roman" panose="02020603050405020304" pitchFamily="18" charset="0"/>
              </a:rPr>
              <a:t>KESIMPULAN</a:t>
            </a:r>
            <a:endParaRPr lang="en-ID">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D">
                <a:effectLst/>
                <a:latin typeface="Times New Roman" panose="02020603050405020304" pitchFamily="18" charset="0"/>
                <a:ea typeface="Calibri" panose="020F0502020204030204" pitchFamily="34" charset="0"/>
                <a:cs typeface="Times New Roman" panose="02020603050405020304" pitchFamily="18" charset="0"/>
              </a:rPr>
              <a:t>Berdasarkan project yang kami buat dalam Project Akhir kami, dapat disimpulkan bahwa :</a:t>
            </a:r>
          </a:p>
          <a:p>
            <a:pPr marL="342900" lvl="0" indent="-342900" algn="just">
              <a:lnSpc>
                <a:spcPct val="150000"/>
              </a:lnSpc>
              <a:buFont typeface="+mj-lt"/>
              <a:buAutoNum type="arabicPeriod"/>
            </a:pPr>
            <a:r>
              <a:rPr lang="en-ID">
                <a:effectLst/>
                <a:latin typeface="Times New Roman" panose="02020603050405020304" pitchFamily="18" charset="0"/>
                <a:ea typeface="Calibri" panose="020F0502020204030204" pitchFamily="34" charset="0"/>
                <a:cs typeface="Arial" panose="020B0604020202020204" pitchFamily="34" charset="0"/>
              </a:rPr>
              <a:t>web yang telah dibuat mampu untuk membantu orang orang untuk melakukan pembelian jamu degan mudah.</a:t>
            </a:r>
          </a:p>
          <a:p>
            <a:pPr marL="342900" lvl="0" indent="-342900" algn="just">
              <a:lnSpc>
                <a:spcPct val="150000"/>
              </a:lnSpc>
              <a:buFont typeface="+mj-lt"/>
              <a:buAutoNum type="arabicPeriod"/>
            </a:pPr>
            <a:endParaRPr lang="en-ID">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buFont typeface="+mj-lt"/>
              <a:buAutoNum type="arabicPeriod"/>
            </a:pPr>
            <a:r>
              <a:rPr lang="en-ID">
                <a:effectLst/>
                <a:latin typeface="Times New Roman" panose="02020603050405020304" pitchFamily="18" charset="0"/>
                <a:ea typeface="Calibri" panose="020F0502020204030204" pitchFamily="34" charset="0"/>
                <a:cs typeface="Arial" panose="020B0604020202020204" pitchFamily="34" charset="0"/>
              </a:rPr>
              <a:t>web ini dibuat sederhana sehingga dapat di operasikan dengan mudah oleh semua orang.</a:t>
            </a:r>
          </a:p>
          <a:p>
            <a:pPr marL="342900" lvl="0" indent="-342900" algn="just">
              <a:lnSpc>
                <a:spcPct val="150000"/>
              </a:lnSpc>
              <a:buFont typeface="+mj-lt"/>
              <a:buAutoNum type="arabicPeriod"/>
            </a:pPr>
            <a:endParaRPr lang="en-ID">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50000"/>
              </a:lnSpc>
              <a:spcAft>
                <a:spcPts val="800"/>
              </a:spcAft>
              <a:buFont typeface="+mj-lt"/>
              <a:buAutoNum type="arabicPeriod"/>
            </a:pPr>
            <a:r>
              <a:rPr lang="en-ID">
                <a:effectLst/>
                <a:latin typeface="Times New Roman" panose="02020603050405020304" pitchFamily="18" charset="0"/>
                <a:ea typeface="Calibri" panose="020F0502020204030204" pitchFamily="34" charset="0"/>
                <a:cs typeface="Arial" panose="020B0604020202020204" pitchFamily="34" charset="0"/>
              </a:rPr>
              <a:t>web yang dibuat dapat menampilkan detail menu sehingga kosumen bisa melihat berbagai jenis produk kami</a:t>
            </a:r>
            <a:r>
              <a:rPr lang="en-ID" sz="1800">
                <a:effectLst/>
                <a:latin typeface="Times New Roman" panose="02020603050405020304" pitchFamily="18" charset="0"/>
                <a:ea typeface="Calibri" panose="020F0502020204030204" pitchFamily="34" charset="0"/>
                <a:cs typeface="Arial" panose="020B0604020202020204" pitchFamily="34" charset="0"/>
              </a:rPr>
              <a:t>.</a:t>
            </a:r>
            <a:endParaRPr lang="en-ID" sz="180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spcAft>
                <a:spcPts val="800"/>
              </a:spcAft>
            </a:pPr>
            <a:endParaRPr lang="en-ID">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9">
            <a:extLst>
              <a:ext uri="{FF2B5EF4-FFF2-40B4-BE49-F238E27FC236}">
                <a16:creationId xmlns:a16="http://schemas.microsoft.com/office/drawing/2014/main" id="{D3B4B79A-4D8B-9A73-DD17-8FC9FFAC9C0E}"/>
              </a:ext>
            </a:extLst>
          </p:cNvPr>
          <p:cNvSpPr>
            <a:spLocks noGrp="1"/>
          </p:cNvSpPr>
          <p:nvPr>
            <p:ph type="subTitle" idx="8"/>
          </p:nvPr>
        </p:nvSpPr>
        <p:spPr>
          <a:xfrm>
            <a:off x="1289517" y="1333949"/>
            <a:ext cx="6875535" cy="2796988"/>
          </a:xfrm>
        </p:spPr>
        <p:txBody>
          <a:bodyPr/>
          <a:lstStyle/>
          <a:p>
            <a:pPr algn="ctr">
              <a:lnSpc>
                <a:spcPct val="150000"/>
              </a:lnSpc>
              <a:spcAft>
                <a:spcPts val="800"/>
              </a:spcAft>
            </a:pPr>
            <a:r>
              <a:rPr lang="en-ID" sz="1400" b="1">
                <a:effectLst/>
                <a:latin typeface="Times New Roman" panose="02020603050405020304" pitchFamily="18" charset="0"/>
                <a:ea typeface="Calibri" panose="020F0502020204030204" pitchFamily="34" charset="0"/>
                <a:cs typeface="Arial" panose="020B0604020202020204" pitchFamily="34" charset="0"/>
              </a:rPr>
              <a:t>DAFTAR PUSTAKA</a:t>
            </a:r>
            <a:endParaRPr lang="en-ID" sz="1400">
              <a:effectLst/>
              <a:latin typeface="Calibri" panose="020F0502020204030204" pitchFamily="34" charset="0"/>
              <a:ea typeface="Calibri" panose="020F0502020204030204" pitchFamily="34" charset="0"/>
              <a:cs typeface="Arial" panose="020B0604020202020204" pitchFamily="34" charset="0"/>
            </a:endParaRPr>
          </a:p>
          <a:p>
            <a:pPr>
              <a:lnSpc>
                <a:spcPct val="150000"/>
              </a:lnSpc>
              <a:spcAft>
                <a:spcPts val="800"/>
              </a:spcAft>
            </a:pPr>
            <a:r>
              <a:rPr lang="en-ID" sz="1400" b="1">
                <a:effectLst/>
                <a:latin typeface="Times New Roman" panose="02020603050405020304" pitchFamily="18" charset="0"/>
                <a:ea typeface="Calibri" panose="020F0502020204030204" pitchFamily="34" charset="0"/>
                <a:cs typeface="Arial" panose="020B0604020202020204" pitchFamily="34" charset="0"/>
              </a:rPr>
              <a:t> </a:t>
            </a:r>
            <a:endParaRPr lang="en-ID" sz="1400">
              <a:effectLst/>
              <a:latin typeface="Calibri" panose="020F0502020204030204" pitchFamily="34" charset="0"/>
              <a:ea typeface="Calibri" panose="020F0502020204030204" pitchFamily="34" charset="0"/>
              <a:cs typeface="Arial" panose="020B0604020202020204" pitchFamily="34" charset="0"/>
            </a:endParaRPr>
          </a:p>
          <a:p>
            <a:pPr algn="just">
              <a:lnSpc>
                <a:spcPct val="150000"/>
              </a:lnSpc>
              <a:spcAft>
                <a:spcPts val="800"/>
              </a:spcAft>
            </a:pPr>
            <a:r>
              <a:rPr lang="en-ID" sz="1400">
                <a:effectLst/>
                <a:latin typeface="Times New Roman" panose="02020603050405020304" pitchFamily="18" charset="0"/>
                <a:ea typeface="Calibri" panose="020F0502020204030204" pitchFamily="34" charset="0"/>
                <a:cs typeface="Arial" panose="020B0604020202020204" pitchFamily="34" charset="0"/>
              </a:rPr>
              <a:t>Ricardo A. Pardede, jose alprinandi, Renata Elfrin S, Berliana D. Balaki L. 2022 </a:t>
            </a:r>
            <a:r>
              <a:rPr lang="en-ID" sz="1400" i="1">
                <a:effectLst/>
                <a:latin typeface="Times New Roman" panose="02020603050405020304" pitchFamily="18" charset="0"/>
                <a:ea typeface="Calibri" panose="020F0502020204030204" pitchFamily="34" charset="0"/>
                <a:cs typeface="Arial" panose="020B0604020202020204" pitchFamily="34" charset="0"/>
              </a:rPr>
              <a:t>Final Project web progaming</a:t>
            </a:r>
            <a:r>
              <a:rPr lang="en-ID" sz="1400">
                <a:effectLst/>
                <a:latin typeface="Times New Roman" panose="02020603050405020304" pitchFamily="18" charset="0"/>
                <a:ea typeface="Calibri" panose="020F0502020204030204" pitchFamily="34" charset="0"/>
                <a:cs typeface="Arial" panose="020B0604020202020204" pitchFamily="34" charset="0"/>
              </a:rPr>
              <a:t> Jakarta Universitas Bina Sarana Informatika</a:t>
            </a:r>
            <a:endParaRPr lang="en-ID" sz="1400">
              <a:effectLst/>
              <a:latin typeface="Calibri" panose="020F0502020204030204" pitchFamily="34" charset="0"/>
              <a:ea typeface="Calibri" panose="020F0502020204030204" pitchFamily="34" charset="0"/>
              <a:cs typeface="Arial" panose="020B0604020202020204" pitchFamily="34" charset="0"/>
            </a:endParaRPr>
          </a:p>
          <a:p>
            <a:pPr>
              <a:lnSpc>
                <a:spcPct val="200000"/>
              </a:lnSpc>
              <a:spcAft>
                <a:spcPts val="800"/>
              </a:spcAft>
            </a:pPr>
            <a:r>
              <a:rPr lang="en-ID" sz="1400" b="1">
                <a:effectLst/>
                <a:latin typeface="Times New Roman" panose="02020603050405020304" pitchFamily="18" charset="0"/>
                <a:ea typeface="Calibri" panose="020F0502020204030204" pitchFamily="34" charset="0"/>
                <a:cs typeface="Arial" panose="020B0604020202020204" pitchFamily="34" charset="0"/>
              </a:rPr>
              <a:t> </a:t>
            </a:r>
            <a:endParaRPr lang="en-ID" sz="1400">
              <a:effectLst/>
              <a:latin typeface="Calibri" panose="020F0502020204030204" pitchFamily="34" charset="0"/>
              <a:ea typeface="Calibri" panose="020F0502020204030204" pitchFamily="34" charset="0"/>
              <a:cs typeface="Arial" panose="020B0604020202020204" pitchFamily="34" charset="0"/>
            </a:endParaRPr>
          </a:p>
        </p:txBody>
      </p:sp>
      <p:grpSp>
        <p:nvGrpSpPr>
          <p:cNvPr id="11" name="Google Shape;3215;p57">
            <a:extLst>
              <a:ext uri="{FF2B5EF4-FFF2-40B4-BE49-F238E27FC236}">
                <a16:creationId xmlns:a16="http://schemas.microsoft.com/office/drawing/2014/main" id="{63384BC7-65DE-16D3-9390-E1EE15ED7BE2}"/>
              </a:ext>
            </a:extLst>
          </p:cNvPr>
          <p:cNvGrpSpPr/>
          <p:nvPr/>
        </p:nvGrpSpPr>
        <p:grpSpPr>
          <a:xfrm>
            <a:off x="5957226" y="2951417"/>
            <a:ext cx="3079198" cy="2083162"/>
            <a:chOff x="845850" y="467825"/>
            <a:chExt cx="5996575" cy="4908600"/>
          </a:xfrm>
        </p:grpSpPr>
        <p:sp>
          <p:nvSpPr>
            <p:cNvPr id="12" name="Google Shape;3216;p57">
              <a:extLst>
                <a:ext uri="{FF2B5EF4-FFF2-40B4-BE49-F238E27FC236}">
                  <a16:creationId xmlns:a16="http://schemas.microsoft.com/office/drawing/2014/main" id="{53464584-D50A-DC5D-3065-577B75AB2953}"/>
                </a:ext>
              </a:extLst>
            </p:cNvPr>
            <p:cNvSpPr/>
            <p:nvPr/>
          </p:nvSpPr>
          <p:spPr>
            <a:xfrm>
              <a:off x="845850" y="467825"/>
              <a:ext cx="5996575" cy="4814800"/>
            </a:xfrm>
            <a:custGeom>
              <a:avLst/>
              <a:gdLst/>
              <a:ahLst/>
              <a:cxnLst/>
              <a:rect l="l" t="t" r="r" b="b"/>
              <a:pathLst>
                <a:path w="239863" h="192592" extrusionOk="0">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17;p57">
              <a:extLst>
                <a:ext uri="{FF2B5EF4-FFF2-40B4-BE49-F238E27FC236}">
                  <a16:creationId xmlns:a16="http://schemas.microsoft.com/office/drawing/2014/main" id="{2E2044CA-D5D9-693B-4BC8-D964559620C1}"/>
                </a:ext>
              </a:extLst>
            </p:cNvPr>
            <p:cNvSpPr/>
            <p:nvPr/>
          </p:nvSpPr>
          <p:spPr>
            <a:xfrm>
              <a:off x="1128725" y="467950"/>
              <a:ext cx="5369750" cy="4814475"/>
            </a:xfrm>
            <a:custGeom>
              <a:avLst/>
              <a:gdLst/>
              <a:ahLst/>
              <a:cxnLst/>
              <a:rect l="l" t="t" r="r" b="b"/>
              <a:pathLst>
                <a:path w="214790" h="192579" extrusionOk="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18;p57">
              <a:extLst>
                <a:ext uri="{FF2B5EF4-FFF2-40B4-BE49-F238E27FC236}">
                  <a16:creationId xmlns:a16="http://schemas.microsoft.com/office/drawing/2014/main" id="{E496B979-6555-E144-ADA3-9DDC6485FF92}"/>
                </a:ext>
              </a:extLst>
            </p:cNvPr>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19;p57">
              <a:extLst>
                <a:ext uri="{FF2B5EF4-FFF2-40B4-BE49-F238E27FC236}">
                  <a16:creationId xmlns:a16="http://schemas.microsoft.com/office/drawing/2014/main" id="{4A938279-A486-D1BA-A3B1-FA00FAD867CC}"/>
                </a:ext>
              </a:extLst>
            </p:cNvPr>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20;p57">
              <a:extLst>
                <a:ext uri="{FF2B5EF4-FFF2-40B4-BE49-F238E27FC236}">
                  <a16:creationId xmlns:a16="http://schemas.microsoft.com/office/drawing/2014/main" id="{34FDEF0B-14EF-A5E1-3900-5A703F42A3A2}"/>
                </a:ext>
              </a:extLst>
            </p:cNvPr>
            <p:cNvSpPr/>
            <p:nvPr/>
          </p:nvSpPr>
          <p:spPr>
            <a:xfrm>
              <a:off x="1895375" y="1994800"/>
              <a:ext cx="3780200" cy="1720575"/>
            </a:xfrm>
            <a:custGeom>
              <a:avLst/>
              <a:gdLst/>
              <a:ahLst/>
              <a:cxnLst/>
              <a:rect l="l" t="t" r="r" b="b"/>
              <a:pathLst>
                <a:path w="151208" h="68823" extrusionOk="0">
                  <a:moveTo>
                    <a:pt x="0" y="1"/>
                  </a:moveTo>
                  <a:lnTo>
                    <a:pt x="0" y="68822"/>
                  </a:lnTo>
                  <a:lnTo>
                    <a:pt x="151208" y="68822"/>
                  </a:lnTo>
                  <a:lnTo>
                    <a:pt x="1512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21;p57">
              <a:extLst>
                <a:ext uri="{FF2B5EF4-FFF2-40B4-BE49-F238E27FC236}">
                  <a16:creationId xmlns:a16="http://schemas.microsoft.com/office/drawing/2014/main" id="{FE9F6932-2564-3659-0DC2-854CA430EF9B}"/>
                </a:ext>
              </a:extLst>
            </p:cNvPr>
            <p:cNvSpPr/>
            <p:nvPr/>
          </p:nvSpPr>
          <p:spPr>
            <a:xfrm>
              <a:off x="2015100" y="3464625"/>
              <a:ext cx="3521450" cy="6450"/>
            </a:xfrm>
            <a:custGeom>
              <a:avLst/>
              <a:gdLst/>
              <a:ahLst/>
              <a:cxnLst/>
              <a:rect l="l" t="t" r="r" b="b"/>
              <a:pathLst>
                <a:path w="140858" h="258" extrusionOk="0">
                  <a:moveTo>
                    <a:pt x="1" y="0"/>
                  </a:moveTo>
                  <a:lnTo>
                    <a:pt x="1" y="257"/>
                  </a:lnTo>
                  <a:lnTo>
                    <a:pt x="140858" y="257"/>
                  </a:lnTo>
                  <a:lnTo>
                    <a:pt x="140858"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22;p57">
              <a:extLst>
                <a:ext uri="{FF2B5EF4-FFF2-40B4-BE49-F238E27FC236}">
                  <a16:creationId xmlns:a16="http://schemas.microsoft.com/office/drawing/2014/main" id="{48A67CFF-7A90-CEAB-436F-BDBB7B6D0EF9}"/>
                </a:ext>
              </a:extLst>
            </p:cNvPr>
            <p:cNvSpPr/>
            <p:nvPr/>
          </p:nvSpPr>
          <p:spPr>
            <a:xfrm>
              <a:off x="20119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23;p57">
              <a:extLst>
                <a:ext uri="{FF2B5EF4-FFF2-40B4-BE49-F238E27FC236}">
                  <a16:creationId xmlns:a16="http://schemas.microsoft.com/office/drawing/2014/main" id="{A976CAF3-D938-2CBF-A6B3-17E6B6A43C04}"/>
                </a:ext>
              </a:extLst>
            </p:cNvPr>
            <p:cNvSpPr/>
            <p:nvPr/>
          </p:nvSpPr>
          <p:spPr>
            <a:xfrm>
              <a:off x="2196725" y="3433275"/>
              <a:ext cx="7250" cy="34575"/>
            </a:xfrm>
            <a:custGeom>
              <a:avLst/>
              <a:gdLst/>
              <a:ahLst/>
              <a:cxnLst/>
              <a:rect l="l" t="t" r="r" b="b"/>
              <a:pathLst>
                <a:path w="290" h="1383" extrusionOk="0">
                  <a:moveTo>
                    <a:pt x="0" y="1"/>
                  </a:moveTo>
                  <a:lnTo>
                    <a:pt x="0"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24;p57">
              <a:extLst>
                <a:ext uri="{FF2B5EF4-FFF2-40B4-BE49-F238E27FC236}">
                  <a16:creationId xmlns:a16="http://schemas.microsoft.com/office/drawing/2014/main" id="{27C37AD1-6D5D-19C6-0AFF-256CAAD7053C}"/>
                </a:ext>
              </a:extLst>
            </p:cNvPr>
            <p:cNvSpPr/>
            <p:nvPr/>
          </p:nvSpPr>
          <p:spPr>
            <a:xfrm>
              <a:off x="2382350"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25;p57">
              <a:extLst>
                <a:ext uri="{FF2B5EF4-FFF2-40B4-BE49-F238E27FC236}">
                  <a16:creationId xmlns:a16="http://schemas.microsoft.com/office/drawing/2014/main" id="{C04EB9D5-7799-D0EB-036A-2D7537FAE2A2}"/>
                </a:ext>
              </a:extLst>
            </p:cNvPr>
            <p:cNvSpPr/>
            <p:nvPr/>
          </p:nvSpPr>
          <p:spPr>
            <a:xfrm>
              <a:off x="25680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26;p57">
              <a:extLst>
                <a:ext uri="{FF2B5EF4-FFF2-40B4-BE49-F238E27FC236}">
                  <a16:creationId xmlns:a16="http://schemas.microsoft.com/office/drawing/2014/main" id="{6D488230-6C2C-4C7D-8B7D-AF095C67AA53}"/>
                </a:ext>
              </a:extLst>
            </p:cNvPr>
            <p:cNvSpPr/>
            <p:nvPr/>
          </p:nvSpPr>
          <p:spPr>
            <a:xfrm>
              <a:off x="27528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27;p57">
              <a:extLst>
                <a:ext uri="{FF2B5EF4-FFF2-40B4-BE49-F238E27FC236}">
                  <a16:creationId xmlns:a16="http://schemas.microsoft.com/office/drawing/2014/main" id="{B5999765-4884-7782-D19F-94C3ED015591}"/>
                </a:ext>
              </a:extLst>
            </p:cNvPr>
            <p:cNvSpPr/>
            <p:nvPr/>
          </p:nvSpPr>
          <p:spPr>
            <a:xfrm>
              <a:off x="29384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28;p57">
              <a:extLst>
                <a:ext uri="{FF2B5EF4-FFF2-40B4-BE49-F238E27FC236}">
                  <a16:creationId xmlns:a16="http://schemas.microsoft.com/office/drawing/2014/main" id="{2B9AB300-DB8D-F0CD-96A9-8C392DA75994}"/>
                </a:ext>
              </a:extLst>
            </p:cNvPr>
            <p:cNvSpPr/>
            <p:nvPr/>
          </p:nvSpPr>
          <p:spPr>
            <a:xfrm>
              <a:off x="31233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29;p57">
              <a:extLst>
                <a:ext uri="{FF2B5EF4-FFF2-40B4-BE49-F238E27FC236}">
                  <a16:creationId xmlns:a16="http://schemas.microsoft.com/office/drawing/2014/main" id="{9C98CC05-4E44-E7FC-814C-28706E8B361D}"/>
                </a:ext>
              </a:extLst>
            </p:cNvPr>
            <p:cNvSpPr/>
            <p:nvPr/>
          </p:nvSpPr>
          <p:spPr>
            <a:xfrm>
              <a:off x="33089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30;p57">
              <a:extLst>
                <a:ext uri="{FF2B5EF4-FFF2-40B4-BE49-F238E27FC236}">
                  <a16:creationId xmlns:a16="http://schemas.microsoft.com/office/drawing/2014/main" id="{B14E50CE-C574-EF6D-7AD2-717F429C9395}"/>
                </a:ext>
              </a:extLst>
            </p:cNvPr>
            <p:cNvSpPr/>
            <p:nvPr/>
          </p:nvSpPr>
          <p:spPr>
            <a:xfrm>
              <a:off x="34945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31;p57">
              <a:extLst>
                <a:ext uri="{FF2B5EF4-FFF2-40B4-BE49-F238E27FC236}">
                  <a16:creationId xmlns:a16="http://schemas.microsoft.com/office/drawing/2014/main" id="{080371AC-2271-B24A-FCB4-1FE8186FE86A}"/>
                </a:ext>
              </a:extLst>
            </p:cNvPr>
            <p:cNvSpPr/>
            <p:nvPr/>
          </p:nvSpPr>
          <p:spPr>
            <a:xfrm>
              <a:off x="36794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32;p57">
              <a:extLst>
                <a:ext uri="{FF2B5EF4-FFF2-40B4-BE49-F238E27FC236}">
                  <a16:creationId xmlns:a16="http://schemas.microsoft.com/office/drawing/2014/main" id="{59E141FB-50BC-E859-847F-0A5ECD4413DC}"/>
                </a:ext>
              </a:extLst>
            </p:cNvPr>
            <p:cNvSpPr/>
            <p:nvPr/>
          </p:nvSpPr>
          <p:spPr>
            <a:xfrm>
              <a:off x="38650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33;p57">
              <a:extLst>
                <a:ext uri="{FF2B5EF4-FFF2-40B4-BE49-F238E27FC236}">
                  <a16:creationId xmlns:a16="http://schemas.microsoft.com/office/drawing/2014/main" id="{0F9EC4E2-CCFE-B2C9-0E86-F04B6DB4CA11}"/>
                </a:ext>
              </a:extLst>
            </p:cNvPr>
            <p:cNvSpPr/>
            <p:nvPr/>
          </p:nvSpPr>
          <p:spPr>
            <a:xfrm>
              <a:off x="40498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34;p57">
              <a:extLst>
                <a:ext uri="{FF2B5EF4-FFF2-40B4-BE49-F238E27FC236}">
                  <a16:creationId xmlns:a16="http://schemas.microsoft.com/office/drawing/2014/main" id="{4A8542B5-FDB7-2C20-F9C7-3BC0B7DEA681}"/>
                </a:ext>
              </a:extLst>
            </p:cNvPr>
            <p:cNvSpPr/>
            <p:nvPr/>
          </p:nvSpPr>
          <p:spPr>
            <a:xfrm>
              <a:off x="42355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35;p57">
              <a:extLst>
                <a:ext uri="{FF2B5EF4-FFF2-40B4-BE49-F238E27FC236}">
                  <a16:creationId xmlns:a16="http://schemas.microsoft.com/office/drawing/2014/main" id="{05C732AF-54E6-A1C7-C7C5-C98DC4FBAEE5}"/>
                </a:ext>
              </a:extLst>
            </p:cNvPr>
            <p:cNvSpPr/>
            <p:nvPr/>
          </p:nvSpPr>
          <p:spPr>
            <a:xfrm>
              <a:off x="44211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36;p57">
              <a:extLst>
                <a:ext uri="{FF2B5EF4-FFF2-40B4-BE49-F238E27FC236}">
                  <a16:creationId xmlns:a16="http://schemas.microsoft.com/office/drawing/2014/main" id="{5A368F28-9359-0D19-5BA6-170B87A893FB}"/>
                </a:ext>
              </a:extLst>
            </p:cNvPr>
            <p:cNvSpPr/>
            <p:nvPr/>
          </p:nvSpPr>
          <p:spPr>
            <a:xfrm>
              <a:off x="46059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37;p57">
              <a:extLst>
                <a:ext uri="{FF2B5EF4-FFF2-40B4-BE49-F238E27FC236}">
                  <a16:creationId xmlns:a16="http://schemas.microsoft.com/office/drawing/2014/main" id="{7D3CAF8B-0C05-7E9B-9591-07BA69251692}"/>
                </a:ext>
              </a:extLst>
            </p:cNvPr>
            <p:cNvSpPr/>
            <p:nvPr/>
          </p:nvSpPr>
          <p:spPr>
            <a:xfrm>
              <a:off x="47915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38;p57">
              <a:extLst>
                <a:ext uri="{FF2B5EF4-FFF2-40B4-BE49-F238E27FC236}">
                  <a16:creationId xmlns:a16="http://schemas.microsoft.com/office/drawing/2014/main" id="{9D0B3430-3AE1-E7C9-7D4A-18BBA78396A2}"/>
                </a:ext>
              </a:extLst>
            </p:cNvPr>
            <p:cNvSpPr/>
            <p:nvPr/>
          </p:nvSpPr>
          <p:spPr>
            <a:xfrm>
              <a:off x="49772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39;p57">
              <a:extLst>
                <a:ext uri="{FF2B5EF4-FFF2-40B4-BE49-F238E27FC236}">
                  <a16:creationId xmlns:a16="http://schemas.microsoft.com/office/drawing/2014/main" id="{65219431-E84C-FAC0-3EA5-D64484754085}"/>
                </a:ext>
              </a:extLst>
            </p:cNvPr>
            <p:cNvSpPr/>
            <p:nvPr/>
          </p:nvSpPr>
          <p:spPr>
            <a:xfrm>
              <a:off x="51620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40;p57">
              <a:extLst>
                <a:ext uri="{FF2B5EF4-FFF2-40B4-BE49-F238E27FC236}">
                  <a16:creationId xmlns:a16="http://schemas.microsoft.com/office/drawing/2014/main" id="{F934AFE1-F01B-4B7C-8872-5486C8E45FF1}"/>
                </a:ext>
              </a:extLst>
            </p:cNvPr>
            <p:cNvSpPr/>
            <p:nvPr/>
          </p:nvSpPr>
          <p:spPr>
            <a:xfrm>
              <a:off x="53476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41;p57">
              <a:extLst>
                <a:ext uri="{FF2B5EF4-FFF2-40B4-BE49-F238E27FC236}">
                  <a16:creationId xmlns:a16="http://schemas.microsoft.com/office/drawing/2014/main" id="{68E8F712-79E1-86EE-C371-7373BEB8C605}"/>
                </a:ext>
              </a:extLst>
            </p:cNvPr>
            <p:cNvSpPr/>
            <p:nvPr/>
          </p:nvSpPr>
          <p:spPr>
            <a:xfrm>
              <a:off x="5532525"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42;p57">
              <a:extLst>
                <a:ext uri="{FF2B5EF4-FFF2-40B4-BE49-F238E27FC236}">
                  <a16:creationId xmlns:a16="http://schemas.microsoft.com/office/drawing/2014/main" id="{9FE6E2E7-F593-2162-BFB9-6D055D54A41D}"/>
                </a:ext>
              </a:extLst>
            </p:cNvPr>
            <p:cNvSpPr/>
            <p:nvPr/>
          </p:nvSpPr>
          <p:spPr>
            <a:xfrm>
              <a:off x="2011900" y="2086425"/>
              <a:ext cx="6450" cy="1381425"/>
            </a:xfrm>
            <a:custGeom>
              <a:avLst/>
              <a:gdLst/>
              <a:ahLst/>
              <a:cxnLst/>
              <a:rect l="l" t="t" r="r" b="b"/>
              <a:pathLst>
                <a:path w="258" h="55257" extrusionOk="0">
                  <a:moveTo>
                    <a:pt x="0" y="0"/>
                  </a:moveTo>
                  <a:lnTo>
                    <a:pt x="0" y="55257"/>
                  </a:lnTo>
                  <a:lnTo>
                    <a:pt x="257" y="55257"/>
                  </a:lnTo>
                  <a:lnTo>
                    <a:pt x="257"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43;p57">
              <a:extLst>
                <a:ext uri="{FF2B5EF4-FFF2-40B4-BE49-F238E27FC236}">
                  <a16:creationId xmlns:a16="http://schemas.microsoft.com/office/drawing/2014/main" id="{D8E7D1E7-3273-5269-1052-8031C49EEC17}"/>
                </a:ext>
              </a:extLst>
            </p:cNvPr>
            <p:cNvSpPr/>
            <p:nvPr/>
          </p:nvSpPr>
          <p:spPr>
            <a:xfrm>
              <a:off x="2015100" y="3464625"/>
              <a:ext cx="87625" cy="6450"/>
            </a:xfrm>
            <a:custGeom>
              <a:avLst/>
              <a:gdLst/>
              <a:ahLst/>
              <a:cxnLst/>
              <a:rect l="l" t="t" r="r" b="b"/>
              <a:pathLst>
                <a:path w="3505" h="258" extrusionOk="0">
                  <a:moveTo>
                    <a:pt x="1" y="0"/>
                  </a:moveTo>
                  <a:lnTo>
                    <a:pt x="1" y="257"/>
                  </a:lnTo>
                  <a:lnTo>
                    <a:pt x="3505" y="257"/>
                  </a:lnTo>
                  <a:lnTo>
                    <a:pt x="3505"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44;p57">
              <a:extLst>
                <a:ext uri="{FF2B5EF4-FFF2-40B4-BE49-F238E27FC236}">
                  <a16:creationId xmlns:a16="http://schemas.microsoft.com/office/drawing/2014/main" id="{DC23096F-E971-3AD1-A251-2E7AF460AD39}"/>
                </a:ext>
              </a:extLst>
            </p:cNvPr>
            <p:cNvSpPr/>
            <p:nvPr/>
          </p:nvSpPr>
          <p:spPr>
            <a:xfrm>
              <a:off x="1917875" y="3188175"/>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45;p57">
              <a:extLst>
                <a:ext uri="{FF2B5EF4-FFF2-40B4-BE49-F238E27FC236}">
                  <a16:creationId xmlns:a16="http://schemas.microsoft.com/office/drawing/2014/main" id="{62D9FD0E-0602-93A6-B6C6-AA3A5AFA30EF}"/>
                </a:ext>
              </a:extLst>
            </p:cNvPr>
            <p:cNvSpPr/>
            <p:nvPr/>
          </p:nvSpPr>
          <p:spPr>
            <a:xfrm>
              <a:off x="1917875" y="2911725"/>
              <a:ext cx="97250" cy="7275"/>
            </a:xfrm>
            <a:custGeom>
              <a:avLst/>
              <a:gdLst/>
              <a:ahLst/>
              <a:cxnLst/>
              <a:rect l="l" t="t" r="r" b="b"/>
              <a:pathLst>
                <a:path w="3890" h="291" extrusionOk="0">
                  <a:moveTo>
                    <a:pt x="0" y="1"/>
                  </a:moveTo>
                  <a:lnTo>
                    <a:pt x="0" y="290"/>
                  </a:lnTo>
                  <a:lnTo>
                    <a:pt x="3890" y="290"/>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46;p57">
              <a:extLst>
                <a:ext uri="{FF2B5EF4-FFF2-40B4-BE49-F238E27FC236}">
                  <a16:creationId xmlns:a16="http://schemas.microsoft.com/office/drawing/2014/main" id="{E06B0AC2-9121-EACB-379B-112F98B8C6F8}"/>
                </a:ext>
              </a:extLst>
            </p:cNvPr>
            <p:cNvSpPr/>
            <p:nvPr/>
          </p:nvSpPr>
          <p:spPr>
            <a:xfrm>
              <a:off x="1917875" y="2636100"/>
              <a:ext cx="97250" cy="6450"/>
            </a:xfrm>
            <a:custGeom>
              <a:avLst/>
              <a:gdLst/>
              <a:ahLst/>
              <a:cxnLst/>
              <a:rect l="l" t="t" r="r" b="b"/>
              <a:pathLst>
                <a:path w="3890" h="258" extrusionOk="0">
                  <a:moveTo>
                    <a:pt x="0" y="0"/>
                  </a:moveTo>
                  <a:lnTo>
                    <a:pt x="0" y="257"/>
                  </a:lnTo>
                  <a:lnTo>
                    <a:pt x="3890" y="257"/>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47;p57">
              <a:extLst>
                <a:ext uri="{FF2B5EF4-FFF2-40B4-BE49-F238E27FC236}">
                  <a16:creationId xmlns:a16="http://schemas.microsoft.com/office/drawing/2014/main" id="{6E89DC20-D59A-A69A-CC40-E03ADE51CC8F}"/>
                </a:ext>
              </a:extLst>
            </p:cNvPr>
            <p:cNvSpPr/>
            <p:nvPr/>
          </p:nvSpPr>
          <p:spPr>
            <a:xfrm>
              <a:off x="1917875" y="2359650"/>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48;p57">
              <a:extLst>
                <a:ext uri="{FF2B5EF4-FFF2-40B4-BE49-F238E27FC236}">
                  <a16:creationId xmlns:a16="http://schemas.microsoft.com/office/drawing/2014/main" id="{DBAC4E39-4292-F9B7-801F-71D7C51FCD46}"/>
                </a:ext>
              </a:extLst>
            </p:cNvPr>
            <p:cNvSpPr/>
            <p:nvPr/>
          </p:nvSpPr>
          <p:spPr>
            <a:xfrm>
              <a:off x="1917875" y="2083200"/>
              <a:ext cx="97250" cy="6450"/>
            </a:xfrm>
            <a:custGeom>
              <a:avLst/>
              <a:gdLst/>
              <a:ahLst/>
              <a:cxnLst/>
              <a:rect l="l" t="t" r="r" b="b"/>
              <a:pathLst>
                <a:path w="3890" h="258" extrusionOk="0">
                  <a:moveTo>
                    <a:pt x="0" y="1"/>
                  </a:moveTo>
                  <a:lnTo>
                    <a:pt x="0" y="258"/>
                  </a:lnTo>
                  <a:lnTo>
                    <a:pt x="3890" y="258"/>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49;p57">
              <a:extLst>
                <a:ext uri="{FF2B5EF4-FFF2-40B4-BE49-F238E27FC236}">
                  <a16:creationId xmlns:a16="http://schemas.microsoft.com/office/drawing/2014/main" id="{3E467E8D-D3C1-BC4B-CB24-9EC2FBDF1A7D}"/>
                </a:ext>
              </a:extLst>
            </p:cNvPr>
            <p:cNvSpPr/>
            <p:nvPr/>
          </p:nvSpPr>
          <p:spPr>
            <a:xfrm>
              <a:off x="2093050" y="2349650"/>
              <a:ext cx="214600" cy="855725"/>
            </a:xfrm>
            <a:custGeom>
              <a:avLst/>
              <a:gdLst/>
              <a:ahLst/>
              <a:cxnLst/>
              <a:rect l="l" t="t" r="r" b="b"/>
              <a:pathLst>
                <a:path w="8584" h="34229" extrusionOk="0">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50;p57">
              <a:extLst>
                <a:ext uri="{FF2B5EF4-FFF2-40B4-BE49-F238E27FC236}">
                  <a16:creationId xmlns:a16="http://schemas.microsoft.com/office/drawing/2014/main" id="{B0388C9F-9CFD-798D-8FEB-723489E69A86}"/>
                </a:ext>
              </a:extLst>
            </p:cNvPr>
            <p:cNvSpPr/>
            <p:nvPr/>
          </p:nvSpPr>
          <p:spPr>
            <a:xfrm>
              <a:off x="2277900" y="2349575"/>
              <a:ext cx="215375" cy="496275"/>
            </a:xfrm>
            <a:custGeom>
              <a:avLst/>
              <a:gdLst/>
              <a:ahLst/>
              <a:cxnLst/>
              <a:rect l="l" t="t" r="r" b="b"/>
              <a:pathLst>
                <a:path w="8615" h="19851" extrusionOk="0">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51;p57">
              <a:extLst>
                <a:ext uri="{FF2B5EF4-FFF2-40B4-BE49-F238E27FC236}">
                  <a16:creationId xmlns:a16="http://schemas.microsoft.com/office/drawing/2014/main" id="{2294E2B2-7343-1EB6-3D0B-04B85940F376}"/>
                </a:ext>
              </a:extLst>
            </p:cNvPr>
            <p:cNvSpPr/>
            <p:nvPr/>
          </p:nvSpPr>
          <p:spPr>
            <a:xfrm>
              <a:off x="2463525" y="2625750"/>
              <a:ext cx="214600" cy="220300"/>
            </a:xfrm>
            <a:custGeom>
              <a:avLst/>
              <a:gdLst/>
              <a:ahLst/>
              <a:cxnLst/>
              <a:rect l="l" t="t" r="r" b="b"/>
              <a:pathLst>
                <a:path w="8584" h="8812" extrusionOk="0">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52;p57">
              <a:extLst>
                <a:ext uri="{FF2B5EF4-FFF2-40B4-BE49-F238E27FC236}">
                  <a16:creationId xmlns:a16="http://schemas.microsoft.com/office/drawing/2014/main" id="{0BF688B9-0B9A-D6C4-90F4-41AFEAC9F613}"/>
                </a:ext>
              </a:extLst>
            </p:cNvPr>
            <p:cNvSpPr/>
            <p:nvPr/>
          </p:nvSpPr>
          <p:spPr>
            <a:xfrm>
              <a:off x="2648350" y="2625650"/>
              <a:ext cx="215400" cy="523975"/>
            </a:xfrm>
            <a:custGeom>
              <a:avLst/>
              <a:gdLst/>
              <a:ahLst/>
              <a:cxnLst/>
              <a:rect l="l" t="t" r="r" b="b"/>
              <a:pathLst>
                <a:path w="8616" h="20959" extrusionOk="0">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53;p57">
              <a:extLst>
                <a:ext uri="{FF2B5EF4-FFF2-40B4-BE49-F238E27FC236}">
                  <a16:creationId xmlns:a16="http://schemas.microsoft.com/office/drawing/2014/main" id="{648392EA-AF9F-BE97-4846-127D53469DE7}"/>
                </a:ext>
              </a:extLst>
            </p:cNvPr>
            <p:cNvSpPr/>
            <p:nvPr/>
          </p:nvSpPr>
          <p:spPr>
            <a:xfrm>
              <a:off x="2834000" y="2349650"/>
              <a:ext cx="215375" cy="800275"/>
            </a:xfrm>
            <a:custGeom>
              <a:avLst/>
              <a:gdLst/>
              <a:ahLst/>
              <a:cxnLst/>
              <a:rect l="l" t="t" r="r" b="b"/>
              <a:pathLst>
                <a:path w="8615" h="32011" extrusionOk="0">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54;p57">
              <a:extLst>
                <a:ext uri="{FF2B5EF4-FFF2-40B4-BE49-F238E27FC236}">
                  <a16:creationId xmlns:a16="http://schemas.microsoft.com/office/drawing/2014/main" id="{143EB035-ABF4-19F0-68EB-EB53924E39DF}"/>
                </a:ext>
              </a:extLst>
            </p:cNvPr>
            <p:cNvSpPr/>
            <p:nvPr/>
          </p:nvSpPr>
          <p:spPr>
            <a:xfrm>
              <a:off x="3018825" y="2072975"/>
              <a:ext cx="216200" cy="303350"/>
            </a:xfrm>
            <a:custGeom>
              <a:avLst/>
              <a:gdLst/>
              <a:ahLst/>
              <a:cxnLst/>
              <a:rect l="l" t="t" r="r" b="b"/>
              <a:pathLst>
                <a:path w="8648" h="12134" extrusionOk="0">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55;p57">
              <a:extLst>
                <a:ext uri="{FF2B5EF4-FFF2-40B4-BE49-F238E27FC236}">
                  <a16:creationId xmlns:a16="http://schemas.microsoft.com/office/drawing/2014/main" id="{CDF887DE-FB1B-FA8C-0F50-12BF7F55A22D}"/>
                </a:ext>
              </a:extLst>
            </p:cNvPr>
            <p:cNvSpPr/>
            <p:nvPr/>
          </p:nvSpPr>
          <p:spPr>
            <a:xfrm>
              <a:off x="3205250" y="2073275"/>
              <a:ext cx="213800" cy="1270100"/>
            </a:xfrm>
            <a:custGeom>
              <a:avLst/>
              <a:gdLst/>
              <a:ahLst/>
              <a:cxnLst/>
              <a:rect l="l" t="t" r="r" b="b"/>
              <a:pathLst>
                <a:path w="8552" h="50804" extrusionOk="0">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56;p57">
              <a:extLst>
                <a:ext uri="{FF2B5EF4-FFF2-40B4-BE49-F238E27FC236}">
                  <a16:creationId xmlns:a16="http://schemas.microsoft.com/office/drawing/2014/main" id="{829BEADC-09FE-2FCC-12CC-FD8416439C8D}"/>
                </a:ext>
              </a:extLst>
            </p:cNvPr>
            <p:cNvSpPr/>
            <p:nvPr/>
          </p:nvSpPr>
          <p:spPr>
            <a:xfrm>
              <a:off x="3390100" y="3233525"/>
              <a:ext cx="215375" cy="109425"/>
            </a:xfrm>
            <a:custGeom>
              <a:avLst/>
              <a:gdLst/>
              <a:ahLst/>
              <a:cxnLst/>
              <a:rect l="l" t="t" r="r" b="b"/>
              <a:pathLst>
                <a:path w="8615" h="4377" extrusionOk="0">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57;p57">
              <a:extLst>
                <a:ext uri="{FF2B5EF4-FFF2-40B4-BE49-F238E27FC236}">
                  <a16:creationId xmlns:a16="http://schemas.microsoft.com/office/drawing/2014/main" id="{7363D08D-A4C5-5309-5EC4-B04116B63FBD}"/>
                </a:ext>
              </a:extLst>
            </p:cNvPr>
            <p:cNvSpPr/>
            <p:nvPr/>
          </p:nvSpPr>
          <p:spPr>
            <a:xfrm>
              <a:off x="3575725" y="3205775"/>
              <a:ext cx="214575" cy="54250"/>
            </a:xfrm>
            <a:custGeom>
              <a:avLst/>
              <a:gdLst/>
              <a:ahLst/>
              <a:cxnLst/>
              <a:rect l="l" t="t" r="r" b="b"/>
              <a:pathLst>
                <a:path w="8583" h="2170" extrusionOk="0">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58;p57">
              <a:extLst>
                <a:ext uri="{FF2B5EF4-FFF2-40B4-BE49-F238E27FC236}">
                  <a16:creationId xmlns:a16="http://schemas.microsoft.com/office/drawing/2014/main" id="{3647DC1D-FE02-FD2D-9B02-059154414C73}"/>
                </a:ext>
              </a:extLst>
            </p:cNvPr>
            <p:cNvSpPr/>
            <p:nvPr/>
          </p:nvSpPr>
          <p:spPr>
            <a:xfrm>
              <a:off x="3760550" y="3122975"/>
              <a:ext cx="215400" cy="109875"/>
            </a:xfrm>
            <a:custGeom>
              <a:avLst/>
              <a:gdLst/>
              <a:ahLst/>
              <a:cxnLst/>
              <a:rect l="l" t="t" r="r" b="b"/>
              <a:pathLst>
                <a:path w="8616" h="4395" extrusionOk="0">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59;p57">
              <a:extLst>
                <a:ext uri="{FF2B5EF4-FFF2-40B4-BE49-F238E27FC236}">
                  <a16:creationId xmlns:a16="http://schemas.microsoft.com/office/drawing/2014/main" id="{B81F551A-E97F-534A-6571-C9E4B06710D5}"/>
                </a:ext>
              </a:extLst>
            </p:cNvPr>
            <p:cNvSpPr/>
            <p:nvPr/>
          </p:nvSpPr>
          <p:spPr>
            <a:xfrm>
              <a:off x="3945375" y="3012600"/>
              <a:ext cx="216200" cy="137375"/>
            </a:xfrm>
            <a:custGeom>
              <a:avLst/>
              <a:gdLst/>
              <a:ahLst/>
              <a:cxnLst/>
              <a:rect l="l" t="t" r="r" b="b"/>
              <a:pathLst>
                <a:path w="8648" h="5495" extrusionOk="0">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60;p57">
              <a:extLst>
                <a:ext uri="{FF2B5EF4-FFF2-40B4-BE49-F238E27FC236}">
                  <a16:creationId xmlns:a16="http://schemas.microsoft.com/office/drawing/2014/main" id="{04AD680C-BEB5-6942-34A3-29958C412091}"/>
                </a:ext>
              </a:extLst>
            </p:cNvPr>
            <p:cNvSpPr/>
            <p:nvPr/>
          </p:nvSpPr>
          <p:spPr>
            <a:xfrm>
              <a:off x="4131025" y="3012275"/>
              <a:ext cx="215375" cy="82250"/>
            </a:xfrm>
            <a:custGeom>
              <a:avLst/>
              <a:gdLst/>
              <a:ahLst/>
              <a:cxnLst/>
              <a:rect l="l" t="t" r="r" b="b"/>
              <a:pathLst>
                <a:path w="8615" h="3290" extrusionOk="0">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61;p57">
              <a:extLst>
                <a:ext uri="{FF2B5EF4-FFF2-40B4-BE49-F238E27FC236}">
                  <a16:creationId xmlns:a16="http://schemas.microsoft.com/office/drawing/2014/main" id="{2A348CB6-9372-5F46-4904-7535D20792AE}"/>
                </a:ext>
              </a:extLst>
            </p:cNvPr>
            <p:cNvSpPr/>
            <p:nvPr/>
          </p:nvSpPr>
          <p:spPr>
            <a:xfrm>
              <a:off x="4316650" y="3067625"/>
              <a:ext cx="215400" cy="137450"/>
            </a:xfrm>
            <a:custGeom>
              <a:avLst/>
              <a:gdLst/>
              <a:ahLst/>
              <a:cxnLst/>
              <a:rect l="l" t="t" r="r" b="b"/>
              <a:pathLst>
                <a:path w="8616" h="5498" extrusionOk="0">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62;p57">
              <a:extLst>
                <a:ext uri="{FF2B5EF4-FFF2-40B4-BE49-F238E27FC236}">
                  <a16:creationId xmlns:a16="http://schemas.microsoft.com/office/drawing/2014/main" id="{96D64E83-2C5C-98CB-AF9B-EF47B2303F32}"/>
                </a:ext>
              </a:extLst>
            </p:cNvPr>
            <p:cNvSpPr/>
            <p:nvPr/>
          </p:nvSpPr>
          <p:spPr>
            <a:xfrm>
              <a:off x="4502275" y="2598425"/>
              <a:ext cx="215400" cy="606550"/>
            </a:xfrm>
            <a:custGeom>
              <a:avLst/>
              <a:gdLst/>
              <a:ahLst/>
              <a:cxnLst/>
              <a:rect l="l" t="t" r="r" b="b"/>
              <a:pathLst>
                <a:path w="8616" h="24262" extrusionOk="0">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63;p57">
              <a:extLst>
                <a:ext uri="{FF2B5EF4-FFF2-40B4-BE49-F238E27FC236}">
                  <a16:creationId xmlns:a16="http://schemas.microsoft.com/office/drawing/2014/main" id="{BE169917-8495-647C-E881-F73B3F39B001}"/>
                </a:ext>
              </a:extLst>
            </p:cNvPr>
            <p:cNvSpPr/>
            <p:nvPr/>
          </p:nvSpPr>
          <p:spPr>
            <a:xfrm>
              <a:off x="4687125" y="2515100"/>
              <a:ext cx="215375" cy="109875"/>
            </a:xfrm>
            <a:custGeom>
              <a:avLst/>
              <a:gdLst/>
              <a:ahLst/>
              <a:cxnLst/>
              <a:rect l="l" t="t" r="r" b="b"/>
              <a:pathLst>
                <a:path w="8615" h="4395" extrusionOk="0">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64;p57">
              <a:extLst>
                <a:ext uri="{FF2B5EF4-FFF2-40B4-BE49-F238E27FC236}">
                  <a16:creationId xmlns:a16="http://schemas.microsoft.com/office/drawing/2014/main" id="{1B66A6BA-074C-0D0E-7DF8-F85646CF3534}"/>
                </a:ext>
              </a:extLst>
            </p:cNvPr>
            <p:cNvSpPr/>
            <p:nvPr/>
          </p:nvSpPr>
          <p:spPr>
            <a:xfrm>
              <a:off x="4871950" y="2404650"/>
              <a:ext cx="216200" cy="137450"/>
            </a:xfrm>
            <a:custGeom>
              <a:avLst/>
              <a:gdLst/>
              <a:ahLst/>
              <a:cxnLst/>
              <a:rect l="l" t="t" r="r" b="b"/>
              <a:pathLst>
                <a:path w="8648" h="5498" extrusionOk="0">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65;p57">
              <a:extLst>
                <a:ext uri="{FF2B5EF4-FFF2-40B4-BE49-F238E27FC236}">
                  <a16:creationId xmlns:a16="http://schemas.microsoft.com/office/drawing/2014/main" id="{37972B53-CB33-06BC-FAB4-1AFBADDD4DBB}"/>
                </a:ext>
              </a:extLst>
            </p:cNvPr>
            <p:cNvSpPr/>
            <p:nvPr/>
          </p:nvSpPr>
          <p:spPr>
            <a:xfrm>
              <a:off x="5057575" y="2404650"/>
              <a:ext cx="216200" cy="137450"/>
            </a:xfrm>
            <a:custGeom>
              <a:avLst/>
              <a:gdLst/>
              <a:ahLst/>
              <a:cxnLst/>
              <a:rect l="l" t="t" r="r" b="b"/>
              <a:pathLst>
                <a:path w="8648" h="5498" extrusionOk="0">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66;p57">
              <a:extLst>
                <a:ext uri="{FF2B5EF4-FFF2-40B4-BE49-F238E27FC236}">
                  <a16:creationId xmlns:a16="http://schemas.microsoft.com/office/drawing/2014/main" id="{1EBE7FEA-9083-4529-FB55-47A6CBFC37C0}"/>
                </a:ext>
              </a:extLst>
            </p:cNvPr>
            <p:cNvSpPr/>
            <p:nvPr/>
          </p:nvSpPr>
          <p:spPr>
            <a:xfrm>
              <a:off x="5243225" y="2515200"/>
              <a:ext cx="215375" cy="137350"/>
            </a:xfrm>
            <a:custGeom>
              <a:avLst/>
              <a:gdLst/>
              <a:ahLst/>
              <a:cxnLst/>
              <a:rect l="l" t="t" r="r" b="b"/>
              <a:pathLst>
                <a:path w="8615" h="5494" extrusionOk="0">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67;p57">
              <a:extLst>
                <a:ext uri="{FF2B5EF4-FFF2-40B4-BE49-F238E27FC236}">
                  <a16:creationId xmlns:a16="http://schemas.microsoft.com/office/drawing/2014/main" id="{E78602D7-93DA-B422-773C-45A3B16DC45E}"/>
                </a:ext>
              </a:extLst>
            </p:cNvPr>
            <p:cNvSpPr/>
            <p:nvPr/>
          </p:nvSpPr>
          <p:spPr>
            <a:xfrm>
              <a:off x="2074575" y="3159250"/>
              <a:ext cx="65925" cy="65100"/>
            </a:xfrm>
            <a:custGeom>
              <a:avLst/>
              <a:gdLst/>
              <a:ahLst/>
              <a:cxnLst/>
              <a:rect l="l" t="t" r="r" b="b"/>
              <a:pathLst>
                <a:path w="2637" h="2604" extrusionOk="0">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68;p57">
              <a:extLst>
                <a:ext uri="{FF2B5EF4-FFF2-40B4-BE49-F238E27FC236}">
                  <a16:creationId xmlns:a16="http://schemas.microsoft.com/office/drawing/2014/main" id="{AF1F376B-C83A-BBA7-4CB0-1C74EDCF9E6B}"/>
                </a:ext>
              </a:extLst>
            </p:cNvPr>
            <p:cNvSpPr/>
            <p:nvPr/>
          </p:nvSpPr>
          <p:spPr>
            <a:xfrm>
              <a:off x="2068150" y="3152000"/>
              <a:ext cx="78775" cy="78800"/>
            </a:xfrm>
            <a:custGeom>
              <a:avLst/>
              <a:gdLst/>
              <a:ahLst/>
              <a:cxnLst/>
              <a:rect l="l" t="t" r="r" b="b"/>
              <a:pathLst>
                <a:path w="3151" h="3152" extrusionOk="0">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269;p57">
              <a:extLst>
                <a:ext uri="{FF2B5EF4-FFF2-40B4-BE49-F238E27FC236}">
                  <a16:creationId xmlns:a16="http://schemas.microsoft.com/office/drawing/2014/main" id="{68E5CAEA-96FB-1F86-D1FF-776901A98D64}"/>
                </a:ext>
              </a:extLst>
            </p:cNvPr>
            <p:cNvSpPr/>
            <p:nvPr/>
          </p:nvSpPr>
          <p:spPr>
            <a:xfrm>
              <a:off x="2260200" y="2329925"/>
              <a:ext cx="65925" cy="65900"/>
            </a:xfrm>
            <a:custGeom>
              <a:avLst/>
              <a:gdLst/>
              <a:ahLst/>
              <a:cxnLst/>
              <a:rect l="l" t="t" r="r" b="b"/>
              <a:pathLst>
                <a:path w="2637" h="2636" extrusionOk="0">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270;p57">
              <a:extLst>
                <a:ext uri="{FF2B5EF4-FFF2-40B4-BE49-F238E27FC236}">
                  <a16:creationId xmlns:a16="http://schemas.microsoft.com/office/drawing/2014/main" id="{4C41AFD6-2EA5-CF61-5388-79A8FABFB8CC}"/>
                </a:ext>
              </a:extLst>
            </p:cNvPr>
            <p:cNvSpPr/>
            <p:nvPr/>
          </p:nvSpPr>
          <p:spPr>
            <a:xfrm>
              <a:off x="2253775" y="2323475"/>
              <a:ext cx="78775" cy="78800"/>
            </a:xfrm>
            <a:custGeom>
              <a:avLst/>
              <a:gdLst/>
              <a:ahLst/>
              <a:cxnLst/>
              <a:rect l="l" t="t" r="r" b="b"/>
              <a:pathLst>
                <a:path w="3151" h="3152" extrusionOk="0">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271;p57">
              <a:extLst>
                <a:ext uri="{FF2B5EF4-FFF2-40B4-BE49-F238E27FC236}">
                  <a16:creationId xmlns:a16="http://schemas.microsoft.com/office/drawing/2014/main" id="{21B22CDA-DC76-31CF-55B9-1AD03D9D607F}"/>
                </a:ext>
              </a:extLst>
            </p:cNvPr>
            <p:cNvSpPr/>
            <p:nvPr/>
          </p:nvSpPr>
          <p:spPr>
            <a:xfrm>
              <a:off x="2445850" y="2800025"/>
              <a:ext cx="65100" cy="65125"/>
            </a:xfrm>
            <a:custGeom>
              <a:avLst/>
              <a:gdLst/>
              <a:ahLst/>
              <a:cxnLst/>
              <a:rect l="l" t="t" r="r" b="b"/>
              <a:pathLst>
                <a:path w="2604" h="2605" extrusionOk="0">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272;p57">
              <a:extLst>
                <a:ext uri="{FF2B5EF4-FFF2-40B4-BE49-F238E27FC236}">
                  <a16:creationId xmlns:a16="http://schemas.microsoft.com/office/drawing/2014/main" id="{D9B5354E-2D37-92AA-37DA-DE11235A0180}"/>
                </a:ext>
              </a:extLst>
            </p:cNvPr>
            <p:cNvSpPr/>
            <p:nvPr/>
          </p:nvSpPr>
          <p:spPr>
            <a:xfrm>
              <a:off x="2438600" y="2792800"/>
              <a:ext cx="78800" cy="78775"/>
            </a:xfrm>
            <a:custGeom>
              <a:avLst/>
              <a:gdLst/>
              <a:ahLst/>
              <a:cxnLst/>
              <a:rect l="l" t="t" r="r" b="b"/>
              <a:pathLst>
                <a:path w="3152" h="3151" extrusionOk="0">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273;p57">
              <a:extLst>
                <a:ext uri="{FF2B5EF4-FFF2-40B4-BE49-F238E27FC236}">
                  <a16:creationId xmlns:a16="http://schemas.microsoft.com/office/drawing/2014/main" id="{0A7A3A1E-78A6-8530-8A88-91C3899E19A8}"/>
                </a:ext>
              </a:extLst>
            </p:cNvPr>
            <p:cNvSpPr/>
            <p:nvPr/>
          </p:nvSpPr>
          <p:spPr>
            <a:xfrm>
              <a:off x="2630675" y="2606350"/>
              <a:ext cx="65925" cy="65925"/>
            </a:xfrm>
            <a:custGeom>
              <a:avLst/>
              <a:gdLst/>
              <a:ahLst/>
              <a:cxnLst/>
              <a:rect l="l" t="t" r="r" b="b"/>
              <a:pathLst>
                <a:path w="2637" h="2637" extrusionOk="0">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274;p57">
              <a:extLst>
                <a:ext uri="{FF2B5EF4-FFF2-40B4-BE49-F238E27FC236}">
                  <a16:creationId xmlns:a16="http://schemas.microsoft.com/office/drawing/2014/main" id="{C9BB7C57-08F6-0B3F-9E74-674402244058}"/>
                </a:ext>
              </a:extLst>
            </p:cNvPr>
            <p:cNvSpPr/>
            <p:nvPr/>
          </p:nvSpPr>
          <p:spPr>
            <a:xfrm>
              <a:off x="2624250" y="2599925"/>
              <a:ext cx="78775" cy="78775"/>
            </a:xfrm>
            <a:custGeom>
              <a:avLst/>
              <a:gdLst/>
              <a:ahLst/>
              <a:cxnLst/>
              <a:rect l="l" t="t" r="r" b="b"/>
              <a:pathLst>
                <a:path w="3151" h="3151" extrusionOk="0">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275;p57">
              <a:extLst>
                <a:ext uri="{FF2B5EF4-FFF2-40B4-BE49-F238E27FC236}">
                  <a16:creationId xmlns:a16="http://schemas.microsoft.com/office/drawing/2014/main" id="{F4DD9679-50AE-74AE-8FE9-836BC508AFC3}"/>
                </a:ext>
              </a:extLst>
            </p:cNvPr>
            <p:cNvSpPr/>
            <p:nvPr/>
          </p:nvSpPr>
          <p:spPr>
            <a:xfrm>
              <a:off x="2816300" y="3103800"/>
              <a:ext cx="65125" cy="65100"/>
            </a:xfrm>
            <a:custGeom>
              <a:avLst/>
              <a:gdLst/>
              <a:ahLst/>
              <a:cxnLst/>
              <a:rect l="l" t="t" r="r" b="b"/>
              <a:pathLst>
                <a:path w="2605" h="2604" extrusionOk="0">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276;p57">
              <a:extLst>
                <a:ext uri="{FF2B5EF4-FFF2-40B4-BE49-F238E27FC236}">
                  <a16:creationId xmlns:a16="http://schemas.microsoft.com/office/drawing/2014/main" id="{528F0039-C981-C9BB-56C3-59A7D0B235A4}"/>
                </a:ext>
              </a:extLst>
            </p:cNvPr>
            <p:cNvSpPr/>
            <p:nvPr/>
          </p:nvSpPr>
          <p:spPr>
            <a:xfrm>
              <a:off x="2809875" y="3096550"/>
              <a:ext cx="78775" cy="79600"/>
            </a:xfrm>
            <a:custGeom>
              <a:avLst/>
              <a:gdLst/>
              <a:ahLst/>
              <a:cxnLst/>
              <a:rect l="l" t="t" r="r" b="b"/>
              <a:pathLst>
                <a:path w="3151" h="3184" extrusionOk="0">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277;p57">
              <a:extLst>
                <a:ext uri="{FF2B5EF4-FFF2-40B4-BE49-F238E27FC236}">
                  <a16:creationId xmlns:a16="http://schemas.microsoft.com/office/drawing/2014/main" id="{BDD510CC-B8CC-E16B-91E5-52C0F71843E6}"/>
                </a:ext>
              </a:extLst>
            </p:cNvPr>
            <p:cNvSpPr/>
            <p:nvPr/>
          </p:nvSpPr>
          <p:spPr>
            <a:xfrm>
              <a:off x="3001150" y="2329925"/>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278;p57">
              <a:extLst>
                <a:ext uri="{FF2B5EF4-FFF2-40B4-BE49-F238E27FC236}">
                  <a16:creationId xmlns:a16="http://schemas.microsoft.com/office/drawing/2014/main" id="{7EE0FB94-1D45-A2A3-B067-FC01527C0C2D}"/>
                </a:ext>
              </a:extLst>
            </p:cNvPr>
            <p:cNvSpPr/>
            <p:nvPr/>
          </p:nvSpPr>
          <p:spPr>
            <a:xfrm>
              <a:off x="2994700" y="2323475"/>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279;p57">
              <a:extLst>
                <a:ext uri="{FF2B5EF4-FFF2-40B4-BE49-F238E27FC236}">
                  <a16:creationId xmlns:a16="http://schemas.microsoft.com/office/drawing/2014/main" id="{86624F14-1F82-75F4-7B59-161683D187DF}"/>
                </a:ext>
              </a:extLst>
            </p:cNvPr>
            <p:cNvSpPr/>
            <p:nvPr/>
          </p:nvSpPr>
          <p:spPr>
            <a:xfrm>
              <a:off x="3186775" y="2054275"/>
              <a:ext cx="65925" cy="65125"/>
            </a:xfrm>
            <a:custGeom>
              <a:avLst/>
              <a:gdLst/>
              <a:ahLst/>
              <a:cxnLst/>
              <a:rect l="l" t="t" r="r" b="b"/>
              <a:pathLst>
                <a:path w="2637" h="2605" extrusionOk="0">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280;p57">
              <a:extLst>
                <a:ext uri="{FF2B5EF4-FFF2-40B4-BE49-F238E27FC236}">
                  <a16:creationId xmlns:a16="http://schemas.microsoft.com/office/drawing/2014/main" id="{4067E30F-771B-970E-13E4-D7007A48FFC5}"/>
                </a:ext>
              </a:extLst>
            </p:cNvPr>
            <p:cNvSpPr/>
            <p:nvPr/>
          </p:nvSpPr>
          <p:spPr>
            <a:xfrm>
              <a:off x="3180350" y="2047050"/>
              <a:ext cx="78775" cy="78775"/>
            </a:xfrm>
            <a:custGeom>
              <a:avLst/>
              <a:gdLst/>
              <a:ahLst/>
              <a:cxnLst/>
              <a:rect l="l" t="t" r="r" b="b"/>
              <a:pathLst>
                <a:path w="3151" h="3151" extrusionOk="0">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281;p57">
              <a:extLst>
                <a:ext uri="{FF2B5EF4-FFF2-40B4-BE49-F238E27FC236}">
                  <a16:creationId xmlns:a16="http://schemas.microsoft.com/office/drawing/2014/main" id="{E6749FFC-B083-D61C-470B-5D4452958D3F}"/>
                </a:ext>
              </a:extLst>
            </p:cNvPr>
            <p:cNvSpPr/>
            <p:nvPr/>
          </p:nvSpPr>
          <p:spPr>
            <a:xfrm>
              <a:off x="3372400" y="3296650"/>
              <a:ext cx="65125" cy="65925"/>
            </a:xfrm>
            <a:custGeom>
              <a:avLst/>
              <a:gdLst/>
              <a:ahLst/>
              <a:cxnLst/>
              <a:rect l="l" t="t" r="r" b="b"/>
              <a:pathLst>
                <a:path w="2605" h="2637" extrusionOk="0">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282;p57">
              <a:extLst>
                <a:ext uri="{FF2B5EF4-FFF2-40B4-BE49-F238E27FC236}">
                  <a16:creationId xmlns:a16="http://schemas.microsoft.com/office/drawing/2014/main" id="{58186D0C-C007-5531-BF7A-35B01E07BC69}"/>
                </a:ext>
              </a:extLst>
            </p:cNvPr>
            <p:cNvSpPr/>
            <p:nvPr/>
          </p:nvSpPr>
          <p:spPr>
            <a:xfrm>
              <a:off x="3365175" y="3290225"/>
              <a:ext cx="79575" cy="78775"/>
            </a:xfrm>
            <a:custGeom>
              <a:avLst/>
              <a:gdLst/>
              <a:ahLst/>
              <a:cxnLst/>
              <a:rect l="l" t="t" r="r" b="b"/>
              <a:pathLst>
                <a:path w="3183" h="3151" extrusionOk="0">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283;p57">
              <a:extLst>
                <a:ext uri="{FF2B5EF4-FFF2-40B4-BE49-F238E27FC236}">
                  <a16:creationId xmlns:a16="http://schemas.microsoft.com/office/drawing/2014/main" id="{65B0B8A9-7867-8BFC-36CB-43C24EF9DCF7}"/>
                </a:ext>
              </a:extLst>
            </p:cNvPr>
            <p:cNvSpPr/>
            <p:nvPr/>
          </p:nvSpPr>
          <p:spPr>
            <a:xfrm>
              <a:off x="3557250" y="3213900"/>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284;p57">
              <a:extLst>
                <a:ext uri="{FF2B5EF4-FFF2-40B4-BE49-F238E27FC236}">
                  <a16:creationId xmlns:a16="http://schemas.microsoft.com/office/drawing/2014/main" id="{8E794C1F-D160-EFE9-1B92-53F4D7A494C1}"/>
                </a:ext>
              </a:extLst>
            </p:cNvPr>
            <p:cNvSpPr/>
            <p:nvPr/>
          </p:nvSpPr>
          <p:spPr>
            <a:xfrm>
              <a:off x="3550800" y="3207450"/>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285;p57">
              <a:extLst>
                <a:ext uri="{FF2B5EF4-FFF2-40B4-BE49-F238E27FC236}">
                  <a16:creationId xmlns:a16="http://schemas.microsoft.com/office/drawing/2014/main" id="{EEF5BE4C-9B2D-B14F-19E6-E1ADD8405668}"/>
                </a:ext>
              </a:extLst>
            </p:cNvPr>
            <p:cNvSpPr/>
            <p:nvPr/>
          </p:nvSpPr>
          <p:spPr>
            <a:xfrm>
              <a:off x="3742875" y="3186575"/>
              <a:ext cx="65125" cy="65100"/>
            </a:xfrm>
            <a:custGeom>
              <a:avLst/>
              <a:gdLst/>
              <a:ahLst/>
              <a:cxnLst/>
              <a:rect l="l" t="t" r="r" b="b"/>
              <a:pathLst>
                <a:path w="2605" h="2604" extrusionOk="0">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286;p57">
              <a:extLst>
                <a:ext uri="{FF2B5EF4-FFF2-40B4-BE49-F238E27FC236}">
                  <a16:creationId xmlns:a16="http://schemas.microsoft.com/office/drawing/2014/main" id="{97F35E44-1881-49A2-55BF-DCEDCDD7E17E}"/>
                </a:ext>
              </a:extLst>
            </p:cNvPr>
            <p:cNvSpPr/>
            <p:nvPr/>
          </p:nvSpPr>
          <p:spPr>
            <a:xfrm>
              <a:off x="3736450" y="3180150"/>
              <a:ext cx="78775" cy="78775"/>
            </a:xfrm>
            <a:custGeom>
              <a:avLst/>
              <a:gdLst/>
              <a:ahLst/>
              <a:cxnLst/>
              <a:rect l="l" t="t" r="r" b="b"/>
              <a:pathLst>
                <a:path w="3151" h="3151" extrusionOk="0">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287;p57">
              <a:extLst>
                <a:ext uri="{FF2B5EF4-FFF2-40B4-BE49-F238E27FC236}">
                  <a16:creationId xmlns:a16="http://schemas.microsoft.com/office/drawing/2014/main" id="{82F0F630-4950-B3BA-C141-9875B7E37FE7}"/>
                </a:ext>
              </a:extLst>
            </p:cNvPr>
            <p:cNvSpPr/>
            <p:nvPr/>
          </p:nvSpPr>
          <p:spPr>
            <a:xfrm>
              <a:off x="3928500" y="3103800"/>
              <a:ext cx="65125" cy="65100"/>
            </a:xfrm>
            <a:custGeom>
              <a:avLst/>
              <a:gdLst/>
              <a:ahLst/>
              <a:cxnLst/>
              <a:rect l="l" t="t" r="r" b="b"/>
              <a:pathLst>
                <a:path w="2605" h="2604" extrusionOk="0">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288;p57">
              <a:extLst>
                <a:ext uri="{FF2B5EF4-FFF2-40B4-BE49-F238E27FC236}">
                  <a16:creationId xmlns:a16="http://schemas.microsoft.com/office/drawing/2014/main" id="{A72942AC-B270-458C-6470-B61CE7710C9F}"/>
                </a:ext>
              </a:extLst>
            </p:cNvPr>
            <p:cNvSpPr/>
            <p:nvPr/>
          </p:nvSpPr>
          <p:spPr>
            <a:xfrm>
              <a:off x="3921275" y="3096550"/>
              <a:ext cx="78775" cy="79600"/>
            </a:xfrm>
            <a:custGeom>
              <a:avLst/>
              <a:gdLst/>
              <a:ahLst/>
              <a:cxnLst/>
              <a:rect l="l" t="t" r="r" b="b"/>
              <a:pathLst>
                <a:path w="3151" h="3184" extrusionOk="0">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289;p57">
              <a:extLst>
                <a:ext uri="{FF2B5EF4-FFF2-40B4-BE49-F238E27FC236}">
                  <a16:creationId xmlns:a16="http://schemas.microsoft.com/office/drawing/2014/main" id="{A953C134-0FB5-FE37-BDE1-0554C02392C8}"/>
                </a:ext>
              </a:extLst>
            </p:cNvPr>
            <p:cNvSpPr/>
            <p:nvPr/>
          </p:nvSpPr>
          <p:spPr>
            <a:xfrm>
              <a:off x="4113350" y="2992900"/>
              <a:ext cx="65900" cy="65925"/>
            </a:xfrm>
            <a:custGeom>
              <a:avLst/>
              <a:gdLst/>
              <a:ahLst/>
              <a:cxnLst/>
              <a:rect l="l" t="t" r="r" b="b"/>
              <a:pathLst>
                <a:path w="2636" h="2637" extrusionOk="0">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290;p57">
              <a:extLst>
                <a:ext uri="{FF2B5EF4-FFF2-40B4-BE49-F238E27FC236}">
                  <a16:creationId xmlns:a16="http://schemas.microsoft.com/office/drawing/2014/main" id="{89C1CCDB-0853-E708-1B9A-74CB0FA6EA9F}"/>
                </a:ext>
              </a:extLst>
            </p:cNvPr>
            <p:cNvSpPr/>
            <p:nvPr/>
          </p:nvSpPr>
          <p:spPr>
            <a:xfrm>
              <a:off x="4106900" y="2986475"/>
              <a:ext cx="78800" cy="78775"/>
            </a:xfrm>
            <a:custGeom>
              <a:avLst/>
              <a:gdLst/>
              <a:ahLst/>
              <a:cxnLst/>
              <a:rect l="l" t="t" r="r" b="b"/>
              <a:pathLst>
                <a:path w="3152" h="3151" extrusionOk="0">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291;p57">
              <a:extLst>
                <a:ext uri="{FF2B5EF4-FFF2-40B4-BE49-F238E27FC236}">
                  <a16:creationId xmlns:a16="http://schemas.microsoft.com/office/drawing/2014/main" id="{C932CF7A-F998-AB29-F896-DED6535F03C1}"/>
                </a:ext>
              </a:extLst>
            </p:cNvPr>
            <p:cNvSpPr/>
            <p:nvPr/>
          </p:nvSpPr>
          <p:spPr>
            <a:xfrm>
              <a:off x="4298975" y="3048350"/>
              <a:ext cx="65125" cy="65925"/>
            </a:xfrm>
            <a:custGeom>
              <a:avLst/>
              <a:gdLst/>
              <a:ahLst/>
              <a:cxnLst/>
              <a:rect l="l" t="t" r="r" b="b"/>
              <a:pathLst>
                <a:path w="2605" h="2637" extrusionOk="0">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292;p57">
              <a:extLst>
                <a:ext uri="{FF2B5EF4-FFF2-40B4-BE49-F238E27FC236}">
                  <a16:creationId xmlns:a16="http://schemas.microsoft.com/office/drawing/2014/main" id="{E4722625-F50C-6BF2-4AFC-74027A69FB21}"/>
                </a:ext>
              </a:extLst>
            </p:cNvPr>
            <p:cNvSpPr/>
            <p:nvPr/>
          </p:nvSpPr>
          <p:spPr>
            <a:xfrm>
              <a:off x="4292550" y="3041925"/>
              <a:ext cx="78775" cy="78775"/>
            </a:xfrm>
            <a:custGeom>
              <a:avLst/>
              <a:gdLst/>
              <a:ahLst/>
              <a:cxnLst/>
              <a:rect l="l" t="t" r="r" b="b"/>
              <a:pathLst>
                <a:path w="3151" h="3151" extrusionOk="0">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293;p57">
              <a:extLst>
                <a:ext uri="{FF2B5EF4-FFF2-40B4-BE49-F238E27FC236}">
                  <a16:creationId xmlns:a16="http://schemas.microsoft.com/office/drawing/2014/main" id="{C31489F6-A28E-CC47-AC7C-437A9F9040D6}"/>
                </a:ext>
              </a:extLst>
            </p:cNvPr>
            <p:cNvSpPr/>
            <p:nvPr/>
          </p:nvSpPr>
          <p:spPr>
            <a:xfrm>
              <a:off x="4483800" y="3159250"/>
              <a:ext cx="65925" cy="65100"/>
            </a:xfrm>
            <a:custGeom>
              <a:avLst/>
              <a:gdLst/>
              <a:ahLst/>
              <a:cxnLst/>
              <a:rect l="l" t="t" r="r" b="b"/>
              <a:pathLst>
                <a:path w="2637" h="2604" extrusionOk="0">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294;p57">
              <a:extLst>
                <a:ext uri="{FF2B5EF4-FFF2-40B4-BE49-F238E27FC236}">
                  <a16:creationId xmlns:a16="http://schemas.microsoft.com/office/drawing/2014/main" id="{A124967B-47EF-8343-4EB4-608CECF425BC}"/>
                </a:ext>
              </a:extLst>
            </p:cNvPr>
            <p:cNvSpPr/>
            <p:nvPr/>
          </p:nvSpPr>
          <p:spPr>
            <a:xfrm>
              <a:off x="4477375" y="3152000"/>
              <a:ext cx="78775" cy="78800"/>
            </a:xfrm>
            <a:custGeom>
              <a:avLst/>
              <a:gdLst/>
              <a:ahLst/>
              <a:cxnLst/>
              <a:rect l="l" t="t" r="r" b="b"/>
              <a:pathLst>
                <a:path w="3151" h="3152" extrusionOk="0">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295;p57">
              <a:extLst>
                <a:ext uri="{FF2B5EF4-FFF2-40B4-BE49-F238E27FC236}">
                  <a16:creationId xmlns:a16="http://schemas.microsoft.com/office/drawing/2014/main" id="{50FFD65E-5B73-EF87-9142-0C5AB56B1B6B}"/>
                </a:ext>
              </a:extLst>
            </p:cNvPr>
            <p:cNvSpPr/>
            <p:nvPr/>
          </p:nvSpPr>
          <p:spPr>
            <a:xfrm>
              <a:off x="4669450" y="2579025"/>
              <a:ext cx="65900" cy="65125"/>
            </a:xfrm>
            <a:custGeom>
              <a:avLst/>
              <a:gdLst/>
              <a:ahLst/>
              <a:cxnLst/>
              <a:rect l="l" t="t" r="r" b="b"/>
              <a:pathLst>
                <a:path w="2636" h="2605" extrusionOk="0">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296;p57">
              <a:extLst>
                <a:ext uri="{FF2B5EF4-FFF2-40B4-BE49-F238E27FC236}">
                  <a16:creationId xmlns:a16="http://schemas.microsoft.com/office/drawing/2014/main" id="{3401BBDD-1C81-CC57-82A1-A02FAAFCBE82}"/>
                </a:ext>
              </a:extLst>
            </p:cNvPr>
            <p:cNvSpPr/>
            <p:nvPr/>
          </p:nvSpPr>
          <p:spPr>
            <a:xfrm>
              <a:off x="4663000" y="2571800"/>
              <a:ext cx="78800" cy="78775"/>
            </a:xfrm>
            <a:custGeom>
              <a:avLst/>
              <a:gdLst/>
              <a:ahLst/>
              <a:cxnLst/>
              <a:rect l="l" t="t" r="r" b="b"/>
              <a:pathLst>
                <a:path w="3152" h="3151" extrusionOk="0">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297;p57">
              <a:extLst>
                <a:ext uri="{FF2B5EF4-FFF2-40B4-BE49-F238E27FC236}">
                  <a16:creationId xmlns:a16="http://schemas.microsoft.com/office/drawing/2014/main" id="{4B848618-F823-DFB4-07E8-358E2DB9058A}"/>
                </a:ext>
              </a:extLst>
            </p:cNvPr>
            <p:cNvSpPr/>
            <p:nvPr/>
          </p:nvSpPr>
          <p:spPr>
            <a:xfrm>
              <a:off x="4855075" y="2496275"/>
              <a:ext cx="65125" cy="65100"/>
            </a:xfrm>
            <a:custGeom>
              <a:avLst/>
              <a:gdLst/>
              <a:ahLst/>
              <a:cxnLst/>
              <a:rect l="l" t="t" r="r" b="b"/>
              <a:pathLst>
                <a:path w="2605" h="2604" extrusionOk="0">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298;p57">
              <a:extLst>
                <a:ext uri="{FF2B5EF4-FFF2-40B4-BE49-F238E27FC236}">
                  <a16:creationId xmlns:a16="http://schemas.microsoft.com/office/drawing/2014/main" id="{17FE970B-6D5D-56F2-C8CB-06F6674716AB}"/>
                </a:ext>
              </a:extLst>
            </p:cNvPr>
            <p:cNvSpPr/>
            <p:nvPr/>
          </p:nvSpPr>
          <p:spPr>
            <a:xfrm>
              <a:off x="4847850" y="2489025"/>
              <a:ext cx="79575" cy="78775"/>
            </a:xfrm>
            <a:custGeom>
              <a:avLst/>
              <a:gdLst/>
              <a:ahLst/>
              <a:cxnLst/>
              <a:rect l="l" t="t" r="r" b="b"/>
              <a:pathLst>
                <a:path w="3183" h="3151" extrusionOk="0">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299;p57">
              <a:extLst>
                <a:ext uri="{FF2B5EF4-FFF2-40B4-BE49-F238E27FC236}">
                  <a16:creationId xmlns:a16="http://schemas.microsoft.com/office/drawing/2014/main" id="{FE94D1F5-4654-6172-2B3D-1031CFCFB279}"/>
                </a:ext>
              </a:extLst>
            </p:cNvPr>
            <p:cNvSpPr/>
            <p:nvPr/>
          </p:nvSpPr>
          <p:spPr>
            <a:xfrm>
              <a:off x="5039900" y="2385375"/>
              <a:ext cx="65925" cy="65900"/>
            </a:xfrm>
            <a:custGeom>
              <a:avLst/>
              <a:gdLst/>
              <a:ahLst/>
              <a:cxnLst/>
              <a:rect l="l" t="t" r="r" b="b"/>
              <a:pathLst>
                <a:path w="2637" h="2636" extrusionOk="0">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300;p57">
              <a:extLst>
                <a:ext uri="{FF2B5EF4-FFF2-40B4-BE49-F238E27FC236}">
                  <a16:creationId xmlns:a16="http://schemas.microsoft.com/office/drawing/2014/main" id="{71E3891A-570B-2F57-9A81-91A68EDA5404}"/>
                </a:ext>
              </a:extLst>
            </p:cNvPr>
            <p:cNvSpPr/>
            <p:nvPr/>
          </p:nvSpPr>
          <p:spPr>
            <a:xfrm>
              <a:off x="5033475" y="2378925"/>
              <a:ext cx="78775" cy="78800"/>
            </a:xfrm>
            <a:custGeom>
              <a:avLst/>
              <a:gdLst/>
              <a:ahLst/>
              <a:cxnLst/>
              <a:rect l="l" t="t" r="r" b="b"/>
              <a:pathLst>
                <a:path w="3151" h="3152" extrusionOk="0">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301;p57">
              <a:extLst>
                <a:ext uri="{FF2B5EF4-FFF2-40B4-BE49-F238E27FC236}">
                  <a16:creationId xmlns:a16="http://schemas.microsoft.com/office/drawing/2014/main" id="{A1EF251F-C6D4-28A5-8E0A-F23E912E58F3}"/>
                </a:ext>
              </a:extLst>
            </p:cNvPr>
            <p:cNvSpPr/>
            <p:nvPr/>
          </p:nvSpPr>
          <p:spPr>
            <a:xfrm>
              <a:off x="5225525" y="2496275"/>
              <a:ext cx="65125" cy="65100"/>
            </a:xfrm>
            <a:custGeom>
              <a:avLst/>
              <a:gdLst/>
              <a:ahLst/>
              <a:cxnLst/>
              <a:rect l="l" t="t" r="r" b="b"/>
              <a:pathLst>
                <a:path w="2605" h="2604" extrusionOk="0">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302;p57">
              <a:extLst>
                <a:ext uri="{FF2B5EF4-FFF2-40B4-BE49-F238E27FC236}">
                  <a16:creationId xmlns:a16="http://schemas.microsoft.com/office/drawing/2014/main" id="{FC72092D-7CC4-EE3B-7763-4141B647742B}"/>
                </a:ext>
              </a:extLst>
            </p:cNvPr>
            <p:cNvSpPr/>
            <p:nvPr/>
          </p:nvSpPr>
          <p:spPr>
            <a:xfrm>
              <a:off x="5219100" y="2489025"/>
              <a:ext cx="78775" cy="78775"/>
            </a:xfrm>
            <a:custGeom>
              <a:avLst/>
              <a:gdLst/>
              <a:ahLst/>
              <a:cxnLst/>
              <a:rect l="l" t="t" r="r" b="b"/>
              <a:pathLst>
                <a:path w="3151" h="3151" extrusionOk="0">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303;p57">
              <a:extLst>
                <a:ext uri="{FF2B5EF4-FFF2-40B4-BE49-F238E27FC236}">
                  <a16:creationId xmlns:a16="http://schemas.microsoft.com/office/drawing/2014/main" id="{2D047CE2-6B8A-C3DE-A85D-CF2791DB8058}"/>
                </a:ext>
              </a:extLst>
            </p:cNvPr>
            <p:cNvSpPr/>
            <p:nvPr/>
          </p:nvSpPr>
          <p:spPr>
            <a:xfrm>
              <a:off x="5411175" y="2606350"/>
              <a:ext cx="65125" cy="65925"/>
            </a:xfrm>
            <a:custGeom>
              <a:avLst/>
              <a:gdLst/>
              <a:ahLst/>
              <a:cxnLst/>
              <a:rect l="l" t="t" r="r" b="b"/>
              <a:pathLst>
                <a:path w="2605" h="2637" extrusionOk="0">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304;p57">
              <a:extLst>
                <a:ext uri="{FF2B5EF4-FFF2-40B4-BE49-F238E27FC236}">
                  <a16:creationId xmlns:a16="http://schemas.microsoft.com/office/drawing/2014/main" id="{E47A4A30-5827-AC7B-C761-842DDE3F6542}"/>
                </a:ext>
              </a:extLst>
            </p:cNvPr>
            <p:cNvSpPr/>
            <p:nvPr/>
          </p:nvSpPr>
          <p:spPr>
            <a:xfrm>
              <a:off x="5403950" y="2599925"/>
              <a:ext cx="78775" cy="78775"/>
            </a:xfrm>
            <a:custGeom>
              <a:avLst/>
              <a:gdLst/>
              <a:ahLst/>
              <a:cxnLst/>
              <a:rect l="l" t="t" r="r" b="b"/>
              <a:pathLst>
                <a:path w="3151" h="3151" extrusionOk="0">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305;p57">
              <a:extLst>
                <a:ext uri="{FF2B5EF4-FFF2-40B4-BE49-F238E27FC236}">
                  <a16:creationId xmlns:a16="http://schemas.microsoft.com/office/drawing/2014/main" id="{B94FFFBF-84A6-CA7D-6EA5-D2322BA703C2}"/>
                </a:ext>
              </a:extLst>
            </p:cNvPr>
            <p:cNvSpPr/>
            <p:nvPr/>
          </p:nvSpPr>
          <p:spPr>
            <a:xfrm>
              <a:off x="5747875" y="1384075"/>
              <a:ext cx="105300" cy="3359925"/>
            </a:xfrm>
            <a:custGeom>
              <a:avLst/>
              <a:gdLst/>
              <a:ahLst/>
              <a:cxnLst/>
              <a:rect l="l" t="t" r="r" b="b"/>
              <a:pathLst>
                <a:path w="4212" h="134397" extrusionOk="0">
                  <a:moveTo>
                    <a:pt x="1" y="0"/>
                  </a:moveTo>
                  <a:lnTo>
                    <a:pt x="1" y="134396"/>
                  </a:lnTo>
                  <a:lnTo>
                    <a:pt x="4212" y="134396"/>
                  </a:lnTo>
                  <a:lnTo>
                    <a:pt x="4212"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306;p57">
              <a:extLst>
                <a:ext uri="{FF2B5EF4-FFF2-40B4-BE49-F238E27FC236}">
                  <a16:creationId xmlns:a16="http://schemas.microsoft.com/office/drawing/2014/main" id="{7FF86E2B-6AF9-85FC-60E4-FEFFA88D19D4}"/>
                </a:ext>
              </a:extLst>
            </p:cNvPr>
            <p:cNvSpPr/>
            <p:nvPr/>
          </p:nvSpPr>
          <p:spPr>
            <a:xfrm>
              <a:off x="5747875" y="1797925"/>
              <a:ext cx="105300" cy="856675"/>
            </a:xfrm>
            <a:custGeom>
              <a:avLst/>
              <a:gdLst/>
              <a:ahLst/>
              <a:cxnLst/>
              <a:rect l="l" t="t" r="r" b="b"/>
              <a:pathLst>
                <a:path w="4212" h="34267" extrusionOk="0">
                  <a:moveTo>
                    <a:pt x="1" y="0"/>
                  </a:moveTo>
                  <a:lnTo>
                    <a:pt x="1" y="34267"/>
                  </a:lnTo>
                  <a:lnTo>
                    <a:pt x="4212" y="34267"/>
                  </a:lnTo>
                  <a:lnTo>
                    <a:pt x="42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307;p57">
              <a:extLst>
                <a:ext uri="{FF2B5EF4-FFF2-40B4-BE49-F238E27FC236}">
                  <a16:creationId xmlns:a16="http://schemas.microsoft.com/office/drawing/2014/main" id="{9CF0D02D-3171-A46A-A2F9-EDACEFFF52EF}"/>
                </a:ext>
              </a:extLst>
            </p:cNvPr>
            <p:cNvSpPr/>
            <p:nvPr/>
          </p:nvSpPr>
          <p:spPr>
            <a:xfrm>
              <a:off x="1797325" y="1384075"/>
              <a:ext cx="4055850" cy="205750"/>
            </a:xfrm>
            <a:custGeom>
              <a:avLst/>
              <a:gdLst/>
              <a:ahLst/>
              <a:cxnLst/>
              <a:rect l="l" t="t" r="r" b="b"/>
              <a:pathLst>
                <a:path w="162234" h="8230" extrusionOk="0">
                  <a:moveTo>
                    <a:pt x="1" y="0"/>
                  </a:moveTo>
                  <a:lnTo>
                    <a:pt x="1" y="8229"/>
                  </a:lnTo>
                  <a:lnTo>
                    <a:pt x="162234" y="8229"/>
                  </a:lnTo>
                  <a:lnTo>
                    <a:pt x="162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308;p57">
              <a:extLst>
                <a:ext uri="{FF2B5EF4-FFF2-40B4-BE49-F238E27FC236}">
                  <a16:creationId xmlns:a16="http://schemas.microsoft.com/office/drawing/2014/main" id="{77F7381E-4664-1E0B-0121-92DE9EF8ADDF}"/>
                </a:ext>
              </a:extLst>
            </p:cNvPr>
            <p:cNvSpPr/>
            <p:nvPr/>
          </p:nvSpPr>
          <p:spPr>
            <a:xfrm>
              <a:off x="1797325" y="1652475"/>
              <a:ext cx="1042325" cy="164750"/>
            </a:xfrm>
            <a:custGeom>
              <a:avLst/>
              <a:gdLst/>
              <a:ahLst/>
              <a:cxnLst/>
              <a:rect l="l" t="t" r="r" b="b"/>
              <a:pathLst>
                <a:path w="41693" h="6590" extrusionOk="0">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309;p57">
              <a:extLst>
                <a:ext uri="{FF2B5EF4-FFF2-40B4-BE49-F238E27FC236}">
                  <a16:creationId xmlns:a16="http://schemas.microsoft.com/office/drawing/2014/main" id="{E5F48843-D4A2-5F11-120B-BF78913E45A6}"/>
                </a:ext>
              </a:extLst>
            </p:cNvPr>
            <p:cNvSpPr/>
            <p:nvPr/>
          </p:nvSpPr>
          <p:spPr>
            <a:xfrm>
              <a:off x="1927525" y="1675775"/>
              <a:ext cx="65900" cy="100475"/>
            </a:xfrm>
            <a:custGeom>
              <a:avLst/>
              <a:gdLst/>
              <a:ahLst/>
              <a:cxnLst/>
              <a:rect l="l" t="t" r="r" b="b"/>
              <a:pathLst>
                <a:path w="2636" h="4019" extrusionOk="0">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310;p57">
              <a:extLst>
                <a:ext uri="{FF2B5EF4-FFF2-40B4-BE49-F238E27FC236}">
                  <a16:creationId xmlns:a16="http://schemas.microsoft.com/office/drawing/2014/main" id="{BF0F8810-C51C-F8F4-4B9F-431A6AEA67C2}"/>
                </a:ext>
              </a:extLst>
            </p:cNvPr>
            <p:cNvSpPr/>
            <p:nvPr/>
          </p:nvSpPr>
          <p:spPr>
            <a:xfrm>
              <a:off x="2000650" y="1675775"/>
              <a:ext cx="55475" cy="100475"/>
            </a:xfrm>
            <a:custGeom>
              <a:avLst/>
              <a:gdLst/>
              <a:ahLst/>
              <a:cxnLst/>
              <a:rect l="l" t="t" r="r" b="b"/>
              <a:pathLst>
                <a:path w="2219" h="4019" extrusionOk="0">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311;p57">
              <a:extLst>
                <a:ext uri="{FF2B5EF4-FFF2-40B4-BE49-F238E27FC236}">
                  <a16:creationId xmlns:a16="http://schemas.microsoft.com/office/drawing/2014/main" id="{F4F8703C-980D-050D-CFE2-07CA0F05018A}"/>
                </a:ext>
              </a:extLst>
            </p:cNvPr>
            <p:cNvSpPr/>
            <p:nvPr/>
          </p:nvSpPr>
          <p:spPr>
            <a:xfrm>
              <a:off x="2063325" y="1675775"/>
              <a:ext cx="49050" cy="100475"/>
            </a:xfrm>
            <a:custGeom>
              <a:avLst/>
              <a:gdLst/>
              <a:ahLst/>
              <a:cxnLst/>
              <a:rect l="l" t="t" r="r" b="b"/>
              <a:pathLst>
                <a:path w="1962" h="4019" extrusionOk="0">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312;p57">
              <a:extLst>
                <a:ext uri="{FF2B5EF4-FFF2-40B4-BE49-F238E27FC236}">
                  <a16:creationId xmlns:a16="http://schemas.microsoft.com/office/drawing/2014/main" id="{47814E77-3F52-72FF-F517-F266A11431EA}"/>
                </a:ext>
              </a:extLst>
            </p:cNvPr>
            <p:cNvSpPr/>
            <p:nvPr/>
          </p:nvSpPr>
          <p:spPr>
            <a:xfrm>
              <a:off x="2119575" y="1674975"/>
              <a:ext cx="47450" cy="102075"/>
            </a:xfrm>
            <a:custGeom>
              <a:avLst/>
              <a:gdLst/>
              <a:ahLst/>
              <a:cxnLst/>
              <a:rect l="l" t="t" r="r" b="b"/>
              <a:pathLst>
                <a:path w="1898" h="4083" extrusionOk="0">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313;p57">
              <a:extLst>
                <a:ext uri="{FF2B5EF4-FFF2-40B4-BE49-F238E27FC236}">
                  <a16:creationId xmlns:a16="http://schemas.microsoft.com/office/drawing/2014/main" id="{878AFF88-833A-4E98-7C7D-6AED235C6157}"/>
                </a:ext>
              </a:extLst>
            </p:cNvPr>
            <p:cNvSpPr/>
            <p:nvPr/>
          </p:nvSpPr>
          <p:spPr>
            <a:xfrm>
              <a:off x="2176625" y="1675775"/>
              <a:ext cx="49850" cy="100475"/>
            </a:xfrm>
            <a:custGeom>
              <a:avLst/>
              <a:gdLst/>
              <a:ahLst/>
              <a:cxnLst/>
              <a:rect l="l" t="t" r="r" b="b"/>
              <a:pathLst>
                <a:path w="1994" h="4019" extrusionOk="0">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314;p57">
              <a:extLst>
                <a:ext uri="{FF2B5EF4-FFF2-40B4-BE49-F238E27FC236}">
                  <a16:creationId xmlns:a16="http://schemas.microsoft.com/office/drawing/2014/main" id="{EFC2CCF1-3591-0CE8-C453-B1563A96ACD7}"/>
                </a:ext>
              </a:extLst>
            </p:cNvPr>
            <p:cNvSpPr/>
            <p:nvPr/>
          </p:nvSpPr>
          <p:spPr>
            <a:xfrm>
              <a:off x="2064125" y="1418625"/>
              <a:ext cx="2607750" cy="116550"/>
            </a:xfrm>
            <a:custGeom>
              <a:avLst/>
              <a:gdLst/>
              <a:ahLst/>
              <a:cxnLst/>
              <a:rect l="l" t="t" r="r" b="b"/>
              <a:pathLst>
                <a:path w="104310" h="4662" extrusionOk="0">
                  <a:moveTo>
                    <a:pt x="1" y="0"/>
                  </a:moveTo>
                  <a:lnTo>
                    <a:pt x="1" y="4661"/>
                  </a:lnTo>
                  <a:lnTo>
                    <a:pt x="104309" y="4661"/>
                  </a:lnTo>
                  <a:lnTo>
                    <a:pt x="1043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315;p57">
              <a:extLst>
                <a:ext uri="{FF2B5EF4-FFF2-40B4-BE49-F238E27FC236}">
                  <a16:creationId xmlns:a16="http://schemas.microsoft.com/office/drawing/2014/main" id="{5FC45080-8D37-554D-017C-BFA6408AED03}"/>
                </a:ext>
              </a:extLst>
            </p:cNvPr>
            <p:cNvSpPr/>
            <p:nvPr/>
          </p:nvSpPr>
          <p:spPr>
            <a:xfrm>
              <a:off x="2016725"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316;p57">
              <a:extLst>
                <a:ext uri="{FF2B5EF4-FFF2-40B4-BE49-F238E27FC236}">
                  <a16:creationId xmlns:a16="http://schemas.microsoft.com/office/drawing/2014/main" id="{59E2D901-81BD-7159-5B5B-1F485A197325}"/>
                </a:ext>
              </a:extLst>
            </p:cNvPr>
            <p:cNvSpPr/>
            <p:nvPr/>
          </p:nvSpPr>
          <p:spPr>
            <a:xfrm>
              <a:off x="2202350"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317;p57">
              <a:extLst>
                <a:ext uri="{FF2B5EF4-FFF2-40B4-BE49-F238E27FC236}">
                  <a16:creationId xmlns:a16="http://schemas.microsoft.com/office/drawing/2014/main" id="{4E0B4D6A-C6FD-41BF-216B-95A9725845F0}"/>
                </a:ext>
              </a:extLst>
            </p:cNvPr>
            <p:cNvSpPr/>
            <p:nvPr/>
          </p:nvSpPr>
          <p:spPr>
            <a:xfrm>
              <a:off x="2387975"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318;p57">
              <a:extLst>
                <a:ext uri="{FF2B5EF4-FFF2-40B4-BE49-F238E27FC236}">
                  <a16:creationId xmlns:a16="http://schemas.microsoft.com/office/drawing/2014/main" id="{C3A298B8-4BDA-AF19-DF81-03C874902849}"/>
                </a:ext>
              </a:extLst>
            </p:cNvPr>
            <p:cNvSpPr/>
            <p:nvPr/>
          </p:nvSpPr>
          <p:spPr>
            <a:xfrm>
              <a:off x="2573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319;p57">
              <a:extLst>
                <a:ext uri="{FF2B5EF4-FFF2-40B4-BE49-F238E27FC236}">
                  <a16:creationId xmlns:a16="http://schemas.microsoft.com/office/drawing/2014/main" id="{D2C07249-3FCA-8AAB-8406-64170972BC02}"/>
                </a:ext>
              </a:extLst>
            </p:cNvPr>
            <p:cNvSpPr/>
            <p:nvPr/>
          </p:nvSpPr>
          <p:spPr>
            <a:xfrm>
              <a:off x="27592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320;p57">
              <a:extLst>
                <a:ext uri="{FF2B5EF4-FFF2-40B4-BE49-F238E27FC236}">
                  <a16:creationId xmlns:a16="http://schemas.microsoft.com/office/drawing/2014/main" id="{D0F7A923-CC9C-6101-5F9B-71A871A28C7D}"/>
                </a:ext>
              </a:extLst>
            </p:cNvPr>
            <p:cNvSpPr/>
            <p:nvPr/>
          </p:nvSpPr>
          <p:spPr>
            <a:xfrm>
              <a:off x="2944875"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321;p57">
              <a:extLst>
                <a:ext uri="{FF2B5EF4-FFF2-40B4-BE49-F238E27FC236}">
                  <a16:creationId xmlns:a16="http://schemas.microsoft.com/office/drawing/2014/main" id="{BA670B18-4291-A8ED-185C-E513158AFF69}"/>
                </a:ext>
              </a:extLst>
            </p:cNvPr>
            <p:cNvSpPr/>
            <p:nvPr/>
          </p:nvSpPr>
          <p:spPr>
            <a:xfrm>
              <a:off x="3130525"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322;p57">
              <a:extLst>
                <a:ext uri="{FF2B5EF4-FFF2-40B4-BE49-F238E27FC236}">
                  <a16:creationId xmlns:a16="http://schemas.microsoft.com/office/drawing/2014/main" id="{41242B2C-E021-1D39-1111-5CDA5518B1EA}"/>
                </a:ext>
              </a:extLst>
            </p:cNvPr>
            <p:cNvSpPr/>
            <p:nvPr/>
          </p:nvSpPr>
          <p:spPr>
            <a:xfrm>
              <a:off x="33161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323;p57">
              <a:extLst>
                <a:ext uri="{FF2B5EF4-FFF2-40B4-BE49-F238E27FC236}">
                  <a16:creationId xmlns:a16="http://schemas.microsoft.com/office/drawing/2014/main" id="{7F27A634-4E67-69DE-919A-AFF961DB7250}"/>
                </a:ext>
              </a:extLst>
            </p:cNvPr>
            <p:cNvSpPr/>
            <p:nvPr/>
          </p:nvSpPr>
          <p:spPr>
            <a:xfrm>
              <a:off x="35018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324;p57">
              <a:extLst>
                <a:ext uri="{FF2B5EF4-FFF2-40B4-BE49-F238E27FC236}">
                  <a16:creationId xmlns:a16="http://schemas.microsoft.com/office/drawing/2014/main" id="{B2A5FDF3-BEF1-66A1-6684-C5188C84C39D}"/>
                </a:ext>
              </a:extLst>
            </p:cNvPr>
            <p:cNvSpPr/>
            <p:nvPr/>
          </p:nvSpPr>
          <p:spPr>
            <a:xfrm>
              <a:off x="3686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325;p57">
              <a:extLst>
                <a:ext uri="{FF2B5EF4-FFF2-40B4-BE49-F238E27FC236}">
                  <a16:creationId xmlns:a16="http://schemas.microsoft.com/office/drawing/2014/main" id="{14BB9547-1AAF-AB1B-06BF-23EFED956321}"/>
                </a:ext>
              </a:extLst>
            </p:cNvPr>
            <p:cNvSpPr/>
            <p:nvPr/>
          </p:nvSpPr>
          <p:spPr>
            <a:xfrm>
              <a:off x="3872250" y="3505600"/>
              <a:ext cx="176825" cy="81200"/>
            </a:xfrm>
            <a:custGeom>
              <a:avLst/>
              <a:gdLst/>
              <a:ahLst/>
              <a:cxnLst/>
              <a:rect l="l" t="t" r="r" b="b"/>
              <a:pathLst>
                <a:path w="7073" h="3248" extrusionOk="0">
                  <a:moveTo>
                    <a:pt x="1" y="1"/>
                  </a:moveTo>
                  <a:lnTo>
                    <a:pt x="1"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26;p57">
              <a:extLst>
                <a:ext uri="{FF2B5EF4-FFF2-40B4-BE49-F238E27FC236}">
                  <a16:creationId xmlns:a16="http://schemas.microsoft.com/office/drawing/2014/main" id="{4D10DB4B-2BBD-285C-EA63-2AC61FE60A1F}"/>
                </a:ext>
              </a:extLst>
            </p:cNvPr>
            <p:cNvSpPr/>
            <p:nvPr/>
          </p:nvSpPr>
          <p:spPr>
            <a:xfrm>
              <a:off x="40579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327;p57">
              <a:extLst>
                <a:ext uri="{FF2B5EF4-FFF2-40B4-BE49-F238E27FC236}">
                  <a16:creationId xmlns:a16="http://schemas.microsoft.com/office/drawing/2014/main" id="{994B787E-C55D-3FCD-454B-81DD4CADC413}"/>
                </a:ext>
              </a:extLst>
            </p:cNvPr>
            <p:cNvSpPr/>
            <p:nvPr/>
          </p:nvSpPr>
          <p:spPr>
            <a:xfrm>
              <a:off x="42435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28;p57">
              <a:extLst>
                <a:ext uri="{FF2B5EF4-FFF2-40B4-BE49-F238E27FC236}">
                  <a16:creationId xmlns:a16="http://schemas.microsoft.com/office/drawing/2014/main" id="{D307274A-AD1B-7E23-9AEC-2304AF34D7C6}"/>
                </a:ext>
              </a:extLst>
            </p:cNvPr>
            <p:cNvSpPr/>
            <p:nvPr/>
          </p:nvSpPr>
          <p:spPr>
            <a:xfrm>
              <a:off x="4429150"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329;p57">
              <a:extLst>
                <a:ext uri="{FF2B5EF4-FFF2-40B4-BE49-F238E27FC236}">
                  <a16:creationId xmlns:a16="http://schemas.microsoft.com/office/drawing/2014/main" id="{7DAC8F7C-A99C-5A7C-A33E-B6558C8A15C0}"/>
                </a:ext>
              </a:extLst>
            </p:cNvPr>
            <p:cNvSpPr/>
            <p:nvPr/>
          </p:nvSpPr>
          <p:spPr>
            <a:xfrm>
              <a:off x="46148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30;p57">
              <a:extLst>
                <a:ext uri="{FF2B5EF4-FFF2-40B4-BE49-F238E27FC236}">
                  <a16:creationId xmlns:a16="http://schemas.microsoft.com/office/drawing/2014/main" id="{3CD5FC0F-60A3-36B8-9198-879BADF30B6F}"/>
                </a:ext>
              </a:extLst>
            </p:cNvPr>
            <p:cNvSpPr/>
            <p:nvPr/>
          </p:nvSpPr>
          <p:spPr>
            <a:xfrm>
              <a:off x="48004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331;p57">
              <a:extLst>
                <a:ext uri="{FF2B5EF4-FFF2-40B4-BE49-F238E27FC236}">
                  <a16:creationId xmlns:a16="http://schemas.microsoft.com/office/drawing/2014/main" id="{ABD05D28-316A-30D7-0E4D-5DC7078BE9B0}"/>
                </a:ext>
              </a:extLst>
            </p:cNvPr>
            <p:cNvSpPr/>
            <p:nvPr/>
          </p:nvSpPr>
          <p:spPr>
            <a:xfrm>
              <a:off x="4986050"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32;p57">
              <a:extLst>
                <a:ext uri="{FF2B5EF4-FFF2-40B4-BE49-F238E27FC236}">
                  <a16:creationId xmlns:a16="http://schemas.microsoft.com/office/drawing/2014/main" id="{31080675-9A1B-2C94-1796-CD3B46CF2E8D}"/>
                </a:ext>
              </a:extLst>
            </p:cNvPr>
            <p:cNvSpPr/>
            <p:nvPr/>
          </p:nvSpPr>
          <p:spPr>
            <a:xfrm>
              <a:off x="51717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333;p57">
              <a:extLst>
                <a:ext uri="{FF2B5EF4-FFF2-40B4-BE49-F238E27FC236}">
                  <a16:creationId xmlns:a16="http://schemas.microsoft.com/office/drawing/2014/main" id="{6BAFD106-C084-E6CC-05AE-BE8CA0B3D1DC}"/>
                </a:ext>
              </a:extLst>
            </p:cNvPr>
            <p:cNvSpPr/>
            <p:nvPr/>
          </p:nvSpPr>
          <p:spPr>
            <a:xfrm>
              <a:off x="53573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34;p57">
              <a:extLst>
                <a:ext uri="{FF2B5EF4-FFF2-40B4-BE49-F238E27FC236}">
                  <a16:creationId xmlns:a16="http://schemas.microsoft.com/office/drawing/2014/main" id="{05CD79DD-B88D-B8E9-2E56-C84E7171BFFD}"/>
                </a:ext>
              </a:extLst>
            </p:cNvPr>
            <p:cNvSpPr/>
            <p:nvPr/>
          </p:nvSpPr>
          <p:spPr>
            <a:xfrm>
              <a:off x="1902600" y="1883100"/>
              <a:ext cx="299775" cy="81200"/>
            </a:xfrm>
            <a:custGeom>
              <a:avLst/>
              <a:gdLst/>
              <a:ahLst/>
              <a:cxnLst/>
              <a:rect l="l" t="t" r="r" b="b"/>
              <a:pathLst>
                <a:path w="11991" h="3248" extrusionOk="0">
                  <a:moveTo>
                    <a:pt x="1" y="1"/>
                  </a:moveTo>
                  <a:lnTo>
                    <a:pt x="1" y="3247"/>
                  </a:lnTo>
                  <a:lnTo>
                    <a:pt x="11990" y="3247"/>
                  </a:lnTo>
                  <a:lnTo>
                    <a:pt x="119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335;p57">
              <a:extLst>
                <a:ext uri="{FF2B5EF4-FFF2-40B4-BE49-F238E27FC236}">
                  <a16:creationId xmlns:a16="http://schemas.microsoft.com/office/drawing/2014/main" id="{5ECF809B-CD41-4575-4012-BB0E52E891FF}"/>
                </a:ext>
              </a:extLst>
            </p:cNvPr>
            <p:cNvSpPr/>
            <p:nvPr/>
          </p:nvSpPr>
          <p:spPr>
            <a:xfrm>
              <a:off x="22184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36;p57">
              <a:extLst>
                <a:ext uri="{FF2B5EF4-FFF2-40B4-BE49-F238E27FC236}">
                  <a16:creationId xmlns:a16="http://schemas.microsoft.com/office/drawing/2014/main" id="{F7A4DD9A-AD17-F72A-BA42-0089AA38D896}"/>
                </a:ext>
              </a:extLst>
            </p:cNvPr>
            <p:cNvSpPr/>
            <p:nvPr/>
          </p:nvSpPr>
          <p:spPr>
            <a:xfrm>
              <a:off x="25342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337;p57">
              <a:extLst>
                <a:ext uri="{FF2B5EF4-FFF2-40B4-BE49-F238E27FC236}">
                  <a16:creationId xmlns:a16="http://schemas.microsoft.com/office/drawing/2014/main" id="{0FF71A5F-96B3-6399-EFF0-B194DFA959E9}"/>
                </a:ext>
              </a:extLst>
            </p:cNvPr>
            <p:cNvSpPr/>
            <p:nvPr/>
          </p:nvSpPr>
          <p:spPr>
            <a:xfrm>
              <a:off x="285005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338;p57">
              <a:extLst>
                <a:ext uri="{FF2B5EF4-FFF2-40B4-BE49-F238E27FC236}">
                  <a16:creationId xmlns:a16="http://schemas.microsoft.com/office/drawing/2014/main" id="{9C87BDCE-92DF-3B8A-AE22-D3CF6EC9E869}"/>
                </a:ext>
              </a:extLst>
            </p:cNvPr>
            <p:cNvSpPr/>
            <p:nvPr/>
          </p:nvSpPr>
          <p:spPr>
            <a:xfrm>
              <a:off x="31666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339;p57">
              <a:extLst>
                <a:ext uri="{FF2B5EF4-FFF2-40B4-BE49-F238E27FC236}">
                  <a16:creationId xmlns:a16="http://schemas.microsoft.com/office/drawing/2014/main" id="{E1E34082-34C4-B71F-672A-5D5F4F787362}"/>
                </a:ext>
              </a:extLst>
            </p:cNvPr>
            <p:cNvSpPr/>
            <p:nvPr/>
          </p:nvSpPr>
          <p:spPr>
            <a:xfrm>
              <a:off x="348250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340;p57">
              <a:extLst>
                <a:ext uri="{FF2B5EF4-FFF2-40B4-BE49-F238E27FC236}">
                  <a16:creationId xmlns:a16="http://schemas.microsoft.com/office/drawing/2014/main" id="{7A882946-7FC1-D6B4-F78A-DDDD50C94B61}"/>
                </a:ext>
              </a:extLst>
            </p:cNvPr>
            <p:cNvSpPr/>
            <p:nvPr/>
          </p:nvSpPr>
          <p:spPr>
            <a:xfrm>
              <a:off x="37983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341;p57">
              <a:extLst>
                <a:ext uri="{FF2B5EF4-FFF2-40B4-BE49-F238E27FC236}">
                  <a16:creationId xmlns:a16="http://schemas.microsoft.com/office/drawing/2014/main" id="{25313495-15DD-B144-96F3-DF6F941F76AE}"/>
                </a:ext>
              </a:extLst>
            </p:cNvPr>
            <p:cNvSpPr/>
            <p:nvPr/>
          </p:nvSpPr>
          <p:spPr>
            <a:xfrm>
              <a:off x="41149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342;p57">
              <a:extLst>
                <a:ext uri="{FF2B5EF4-FFF2-40B4-BE49-F238E27FC236}">
                  <a16:creationId xmlns:a16="http://schemas.microsoft.com/office/drawing/2014/main" id="{3E93B2C7-0394-5DDB-ACA3-5737A3FBBD0A}"/>
                </a:ext>
              </a:extLst>
            </p:cNvPr>
            <p:cNvSpPr/>
            <p:nvPr/>
          </p:nvSpPr>
          <p:spPr>
            <a:xfrm>
              <a:off x="443077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343;p57">
              <a:extLst>
                <a:ext uri="{FF2B5EF4-FFF2-40B4-BE49-F238E27FC236}">
                  <a16:creationId xmlns:a16="http://schemas.microsoft.com/office/drawing/2014/main" id="{69E48D43-15A3-FE5A-C083-F2CB5643ACC0}"/>
                </a:ext>
              </a:extLst>
            </p:cNvPr>
            <p:cNvSpPr/>
            <p:nvPr/>
          </p:nvSpPr>
          <p:spPr>
            <a:xfrm>
              <a:off x="47465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344;p57">
              <a:extLst>
                <a:ext uri="{FF2B5EF4-FFF2-40B4-BE49-F238E27FC236}">
                  <a16:creationId xmlns:a16="http://schemas.microsoft.com/office/drawing/2014/main" id="{33D3ACC7-BD0E-4BE1-238B-838F0B456CCF}"/>
                </a:ext>
              </a:extLst>
            </p:cNvPr>
            <p:cNvSpPr/>
            <p:nvPr/>
          </p:nvSpPr>
          <p:spPr>
            <a:xfrm>
              <a:off x="5063200" y="1883100"/>
              <a:ext cx="299775" cy="81200"/>
            </a:xfrm>
            <a:custGeom>
              <a:avLst/>
              <a:gdLst/>
              <a:ahLst/>
              <a:cxnLst/>
              <a:rect l="l" t="t" r="r" b="b"/>
              <a:pathLst>
                <a:path w="11991" h="3248" extrusionOk="0">
                  <a:moveTo>
                    <a:pt x="1" y="1"/>
                  </a:moveTo>
                  <a:lnTo>
                    <a:pt x="1" y="3247"/>
                  </a:lnTo>
                  <a:lnTo>
                    <a:pt x="11991" y="3247"/>
                  </a:lnTo>
                  <a:lnTo>
                    <a:pt x="119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345;p57">
              <a:extLst>
                <a:ext uri="{FF2B5EF4-FFF2-40B4-BE49-F238E27FC236}">
                  <a16:creationId xmlns:a16="http://schemas.microsoft.com/office/drawing/2014/main" id="{1DE2BAD5-7D53-E45A-1765-77C87EDF16A8}"/>
                </a:ext>
              </a:extLst>
            </p:cNvPr>
            <p:cNvSpPr/>
            <p:nvPr/>
          </p:nvSpPr>
          <p:spPr>
            <a:xfrm>
              <a:off x="537902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346;p57">
              <a:extLst>
                <a:ext uri="{FF2B5EF4-FFF2-40B4-BE49-F238E27FC236}">
                  <a16:creationId xmlns:a16="http://schemas.microsoft.com/office/drawing/2014/main" id="{1EA4FEEF-9CBE-2F97-F99C-51F4ECA6E6BA}"/>
                </a:ext>
              </a:extLst>
            </p:cNvPr>
            <p:cNvSpPr/>
            <p:nvPr/>
          </p:nvSpPr>
          <p:spPr>
            <a:xfrm>
              <a:off x="3290450" y="2074375"/>
              <a:ext cx="512725" cy="198500"/>
            </a:xfrm>
            <a:custGeom>
              <a:avLst/>
              <a:gdLst/>
              <a:ahLst/>
              <a:cxnLst/>
              <a:rect l="l" t="t" r="r" b="b"/>
              <a:pathLst>
                <a:path w="20509" h="7940" extrusionOk="0">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347;p57">
              <a:extLst>
                <a:ext uri="{FF2B5EF4-FFF2-40B4-BE49-F238E27FC236}">
                  <a16:creationId xmlns:a16="http://schemas.microsoft.com/office/drawing/2014/main" id="{7EBC2E4A-41BB-2311-84BE-48CEED4B0237}"/>
                </a:ext>
              </a:extLst>
            </p:cNvPr>
            <p:cNvSpPr/>
            <p:nvPr/>
          </p:nvSpPr>
          <p:spPr>
            <a:xfrm>
              <a:off x="3503400" y="2106500"/>
              <a:ext cx="60300" cy="131025"/>
            </a:xfrm>
            <a:custGeom>
              <a:avLst/>
              <a:gdLst/>
              <a:ahLst/>
              <a:cxnLst/>
              <a:rect l="l" t="t" r="r" b="b"/>
              <a:pathLst>
                <a:path w="2412" h="5241" extrusionOk="0">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348;p57">
              <a:extLst>
                <a:ext uri="{FF2B5EF4-FFF2-40B4-BE49-F238E27FC236}">
                  <a16:creationId xmlns:a16="http://schemas.microsoft.com/office/drawing/2014/main" id="{1A70193E-423C-D947-138F-5EC1E9FD7148}"/>
                </a:ext>
              </a:extLst>
            </p:cNvPr>
            <p:cNvSpPr/>
            <p:nvPr/>
          </p:nvSpPr>
          <p:spPr>
            <a:xfrm>
              <a:off x="3575725" y="2106500"/>
              <a:ext cx="61100" cy="131025"/>
            </a:xfrm>
            <a:custGeom>
              <a:avLst/>
              <a:gdLst/>
              <a:ahLst/>
              <a:cxnLst/>
              <a:rect l="l" t="t" r="r" b="b"/>
              <a:pathLst>
                <a:path w="2444" h="5241" extrusionOk="0">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349;p57">
              <a:extLst>
                <a:ext uri="{FF2B5EF4-FFF2-40B4-BE49-F238E27FC236}">
                  <a16:creationId xmlns:a16="http://schemas.microsoft.com/office/drawing/2014/main" id="{02E271C0-0188-0504-C7D7-2D16F79D3663}"/>
                </a:ext>
              </a:extLst>
            </p:cNvPr>
            <p:cNvSpPr/>
            <p:nvPr/>
          </p:nvSpPr>
          <p:spPr>
            <a:xfrm>
              <a:off x="3649650" y="2108125"/>
              <a:ext cx="66725" cy="128600"/>
            </a:xfrm>
            <a:custGeom>
              <a:avLst/>
              <a:gdLst/>
              <a:ahLst/>
              <a:cxnLst/>
              <a:rect l="l" t="t" r="r" b="b"/>
              <a:pathLst>
                <a:path w="2669" h="5144" extrusionOk="0">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350;p57">
              <a:extLst>
                <a:ext uri="{FF2B5EF4-FFF2-40B4-BE49-F238E27FC236}">
                  <a16:creationId xmlns:a16="http://schemas.microsoft.com/office/drawing/2014/main" id="{3CE2F221-AE69-8B70-ED7D-D4F94DF506D5}"/>
                </a:ext>
              </a:extLst>
            </p:cNvPr>
            <p:cNvSpPr/>
            <p:nvPr/>
          </p:nvSpPr>
          <p:spPr>
            <a:xfrm>
              <a:off x="2318075"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351;p57">
              <a:extLst>
                <a:ext uri="{FF2B5EF4-FFF2-40B4-BE49-F238E27FC236}">
                  <a16:creationId xmlns:a16="http://schemas.microsoft.com/office/drawing/2014/main" id="{FD992A1A-F24C-549A-3240-724EB47D045A}"/>
                </a:ext>
              </a:extLst>
            </p:cNvPr>
            <p:cNvSpPr/>
            <p:nvPr/>
          </p:nvSpPr>
          <p:spPr>
            <a:xfrm>
              <a:off x="2400050"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352;p57">
              <a:extLst>
                <a:ext uri="{FF2B5EF4-FFF2-40B4-BE49-F238E27FC236}">
                  <a16:creationId xmlns:a16="http://schemas.microsoft.com/office/drawing/2014/main" id="{32896B07-13B6-C2EC-85D5-E12DCAE08BEE}"/>
                </a:ext>
              </a:extLst>
            </p:cNvPr>
            <p:cNvSpPr/>
            <p:nvPr/>
          </p:nvSpPr>
          <p:spPr>
            <a:xfrm>
              <a:off x="2483625"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353;p57">
              <a:extLst>
                <a:ext uri="{FF2B5EF4-FFF2-40B4-BE49-F238E27FC236}">
                  <a16:creationId xmlns:a16="http://schemas.microsoft.com/office/drawing/2014/main" id="{58C72F59-171D-13E4-008A-02CF6D46A664}"/>
                </a:ext>
              </a:extLst>
            </p:cNvPr>
            <p:cNvSpPr/>
            <p:nvPr/>
          </p:nvSpPr>
          <p:spPr>
            <a:xfrm>
              <a:off x="2568800" y="3979725"/>
              <a:ext cx="76375" cy="147100"/>
            </a:xfrm>
            <a:custGeom>
              <a:avLst/>
              <a:gdLst/>
              <a:ahLst/>
              <a:cxnLst/>
              <a:rect l="l" t="t" r="r" b="b"/>
              <a:pathLst>
                <a:path w="3055" h="5884" extrusionOk="0">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354;p57">
              <a:extLst>
                <a:ext uri="{FF2B5EF4-FFF2-40B4-BE49-F238E27FC236}">
                  <a16:creationId xmlns:a16="http://schemas.microsoft.com/office/drawing/2014/main" id="{CE12F0FB-D154-91B0-75F1-BFAABC8C02AB}"/>
                </a:ext>
              </a:extLst>
            </p:cNvPr>
            <p:cNvSpPr/>
            <p:nvPr/>
          </p:nvSpPr>
          <p:spPr>
            <a:xfrm>
              <a:off x="2310025" y="4223225"/>
              <a:ext cx="337550" cy="12875"/>
            </a:xfrm>
            <a:custGeom>
              <a:avLst/>
              <a:gdLst/>
              <a:ahLst/>
              <a:cxnLst/>
              <a:rect l="l" t="t" r="r" b="b"/>
              <a:pathLst>
                <a:path w="13502" h="515" extrusionOk="0">
                  <a:moveTo>
                    <a:pt x="1" y="1"/>
                  </a:moveTo>
                  <a:lnTo>
                    <a:pt x="1" y="515"/>
                  </a:lnTo>
                  <a:lnTo>
                    <a:pt x="13502" y="515"/>
                  </a:lnTo>
                  <a:lnTo>
                    <a:pt x="1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355;p57">
              <a:extLst>
                <a:ext uri="{FF2B5EF4-FFF2-40B4-BE49-F238E27FC236}">
                  <a16:creationId xmlns:a16="http://schemas.microsoft.com/office/drawing/2014/main" id="{77DA59B0-6373-C624-A97D-547A4D82271A}"/>
                </a:ext>
              </a:extLst>
            </p:cNvPr>
            <p:cNvSpPr/>
            <p:nvPr/>
          </p:nvSpPr>
          <p:spPr>
            <a:xfrm>
              <a:off x="3584550" y="3979725"/>
              <a:ext cx="69150" cy="148700"/>
            </a:xfrm>
            <a:custGeom>
              <a:avLst/>
              <a:gdLst/>
              <a:ahLst/>
              <a:cxnLst/>
              <a:rect l="l" t="t" r="r" b="b"/>
              <a:pathLst>
                <a:path w="2766" h="5948" extrusionOk="0">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356;p57">
              <a:extLst>
                <a:ext uri="{FF2B5EF4-FFF2-40B4-BE49-F238E27FC236}">
                  <a16:creationId xmlns:a16="http://schemas.microsoft.com/office/drawing/2014/main" id="{2CA14D7D-1BB0-A89D-6638-BB902D1260BB}"/>
                </a:ext>
              </a:extLst>
            </p:cNvPr>
            <p:cNvSpPr/>
            <p:nvPr/>
          </p:nvSpPr>
          <p:spPr>
            <a:xfrm>
              <a:off x="3666525"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357;p57">
              <a:extLst>
                <a:ext uri="{FF2B5EF4-FFF2-40B4-BE49-F238E27FC236}">
                  <a16:creationId xmlns:a16="http://schemas.microsoft.com/office/drawing/2014/main" id="{6C5A934B-18CB-A0F4-0EE6-929529A297D9}"/>
                </a:ext>
              </a:extLst>
            </p:cNvPr>
            <p:cNvSpPr/>
            <p:nvPr/>
          </p:nvSpPr>
          <p:spPr>
            <a:xfrm>
              <a:off x="3750100"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58;p57">
              <a:extLst>
                <a:ext uri="{FF2B5EF4-FFF2-40B4-BE49-F238E27FC236}">
                  <a16:creationId xmlns:a16="http://schemas.microsoft.com/office/drawing/2014/main" id="{ACB2C4D7-85B3-8D9A-A1C4-708CCA2E5FE6}"/>
                </a:ext>
              </a:extLst>
            </p:cNvPr>
            <p:cNvSpPr/>
            <p:nvPr/>
          </p:nvSpPr>
          <p:spPr>
            <a:xfrm>
              <a:off x="3835300" y="3979725"/>
              <a:ext cx="76350" cy="147100"/>
            </a:xfrm>
            <a:custGeom>
              <a:avLst/>
              <a:gdLst/>
              <a:ahLst/>
              <a:cxnLst/>
              <a:rect l="l" t="t" r="r" b="b"/>
              <a:pathLst>
                <a:path w="3054" h="5884" extrusionOk="0">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359;p57">
              <a:extLst>
                <a:ext uri="{FF2B5EF4-FFF2-40B4-BE49-F238E27FC236}">
                  <a16:creationId xmlns:a16="http://schemas.microsoft.com/office/drawing/2014/main" id="{9041DFA9-CF2C-BFE7-1F15-BD24A8DAEFF9}"/>
                </a:ext>
              </a:extLst>
            </p:cNvPr>
            <p:cNvSpPr/>
            <p:nvPr/>
          </p:nvSpPr>
          <p:spPr>
            <a:xfrm>
              <a:off x="3576525" y="4223225"/>
              <a:ext cx="337550" cy="12875"/>
            </a:xfrm>
            <a:custGeom>
              <a:avLst/>
              <a:gdLst/>
              <a:ahLst/>
              <a:cxnLst/>
              <a:rect l="l" t="t" r="r" b="b"/>
              <a:pathLst>
                <a:path w="13502" h="515" extrusionOk="0">
                  <a:moveTo>
                    <a:pt x="1" y="1"/>
                  </a:moveTo>
                  <a:lnTo>
                    <a:pt x="1" y="515"/>
                  </a:lnTo>
                  <a:lnTo>
                    <a:pt x="13501" y="515"/>
                  </a:lnTo>
                  <a:lnTo>
                    <a:pt x="1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60;p57">
              <a:extLst>
                <a:ext uri="{FF2B5EF4-FFF2-40B4-BE49-F238E27FC236}">
                  <a16:creationId xmlns:a16="http://schemas.microsoft.com/office/drawing/2014/main" id="{19864A83-9D70-C6A5-0728-3BECDCF27B47}"/>
                </a:ext>
              </a:extLst>
            </p:cNvPr>
            <p:cNvSpPr/>
            <p:nvPr/>
          </p:nvSpPr>
          <p:spPr>
            <a:xfrm>
              <a:off x="4959550"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361;p57">
              <a:extLst>
                <a:ext uri="{FF2B5EF4-FFF2-40B4-BE49-F238E27FC236}">
                  <a16:creationId xmlns:a16="http://schemas.microsoft.com/office/drawing/2014/main" id="{FB07E5E1-207C-79D7-95EB-FC5169E00A34}"/>
                </a:ext>
              </a:extLst>
            </p:cNvPr>
            <p:cNvSpPr/>
            <p:nvPr/>
          </p:nvSpPr>
          <p:spPr>
            <a:xfrm>
              <a:off x="5042325" y="3978125"/>
              <a:ext cx="69925" cy="150300"/>
            </a:xfrm>
            <a:custGeom>
              <a:avLst/>
              <a:gdLst/>
              <a:ahLst/>
              <a:cxnLst/>
              <a:rect l="l" t="t" r="r" b="b"/>
              <a:pathLst>
                <a:path w="2797" h="6012" extrusionOk="0">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62;p57">
              <a:extLst>
                <a:ext uri="{FF2B5EF4-FFF2-40B4-BE49-F238E27FC236}">
                  <a16:creationId xmlns:a16="http://schemas.microsoft.com/office/drawing/2014/main" id="{79CCE202-DB4F-B4A4-ACFF-E2880CC62508}"/>
                </a:ext>
              </a:extLst>
            </p:cNvPr>
            <p:cNvSpPr/>
            <p:nvPr/>
          </p:nvSpPr>
          <p:spPr>
            <a:xfrm>
              <a:off x="5125075" y="3978125"/>
              <a:ext cx="70750" cy="150300"/>
            </a:xfrm>
            <a:custGeom>
              <a:avLst/>
              <a:gdLst/>
              <a:ahLst/>
              <a:cxnLst/>
              <a:rect l="l" t="t" r="r" b="b"/>
              <a:pathLst>
                <a:path w="2830" h="6012" extrusionOk="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363;p57">
              <a:extLst>
                <a:ext uri="{FF2B5EF4-FFF2-40B4-BE49-F238E27FC236}">
                  <a16:creationId xmlns:a16="http://schemas.microsoft.com/office/drawing/2014/main" id="{CB9721FB-A19C-3813-2A58-1A7C23CB32E5}"/>
                </a:ext>
              </a:extLst>
            </p:cNvPr>
            <p:cNvSpPr/>
            <p:nvPr/>
          </p:nvSpPr>
          <p:spPr>
            <a:xfrm>
              <a:off x="5210275" y="3979725"/>
              <a:ext cx="77175" cy="147100"/>
            </a:xfrm>
            <a:custGeom>
              <a:avLst/>
              <a:gdLst/>
              <a:ahLst/>
              <a:cxnLst/>
              <a:rect l="l" t="t" r="r" b="b"/>
              <a:pathLst>
                <a:path w="3087" h="5884" extrusionOk="0">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364;p57">
              <a:extLst>
                <a:ext uri="{FF2B5EF4-FFF2-40B4-BE49-F238E27FC236}">
                  <a16:creationId xmlns:a16="http://schemas.microsoft.com/office/drawing/2014/main" id="{30861F73-2560-732B-67E3-4B1185172406}"/>
                </a:ext>
              </a:extLst>
            </p:cNvPr>
            <p:cNvSpPr/>
            <p:nvPr/>
          </p:nvSpPr>
          <p:spPr>
            <a:xfrm>
              <a:off x="4952300" y="4223225"/>
              <a:ext cx="336750" cy="12875"/>
            </a:xfrm>
            <a:custGeom>
              <a:avLst/>
              <a:gdLst/>
              <a:ahLst/>
              <a:cxnLst/>
              <a:rect l="l" t="t" r="r" b="b"/>
              <a:pathLst>
                <a:path w="13470" h="515" extrusionOk="0">
                  <a:moveTo>
                    <a:pt x="1" y="1"/>
                  </a:moveTo>
                  <a:lnTo>
                    <a:pt x="1" y="515"/>
                  </a:lnTo>
                  <a:lnTo>
                    <a:pt x="13469" y="515"/>
                  </a:lnTo>
                  <a:lnTo>
                    <a:pt x="13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65;p57">
              <a:extLst>
                <a:ext uri="{FF2B5EF4-FFF2-40B4-BE49-F238E27FC236}">
                  <a16:creationId xmlns:a16="http://schemas.microsoft.com/office/drawing/2014/main" id="{0531FEEC-DCC1-6FE6-667B-A76C6FB0C3A0}"/>
                </a:ext>
              </a:extLst>
            </p:cNvPr>
            <p:cNvSpPr/>
            <p:nvPr/>
          </p:nvSpPr>
          <p:spPr>
            <a:xfrm>
              <a:off x="3124100" y="3854375"/>
              <a:ext cx="13675" cy="703175"/>
            </a:xfrm>
            <a:custGeom>
              <a:avLst/>
              <a:gdLst/>
              <a:ahLst/>
              <a:cxnLst/>
              <a:rect l="l" t="t" r="r" b="b"/>
              <a:pathLst>
                <a:path w="547" h="28127" extrusionOk="0">
                  <a:moveTo>
                    <a:pt x="0" y="0"/>
                  </a:moveTo>
                  <a:lnTo>
                    <a:pt x="0" y="28127"/>
                  </a:lnTo>
                  <a:lnTo>
                    <a:pt x="547" y="2812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66;p57">
              <a:extLst>
                <a:ext uri="{FF2B5EF4-FFF2-40B4-BE49-F238E27FC236}">
                  <a16:creationId xmlns:a16="http://schemas.microsoft.com/office/drawing/2014/main" id="{E3BA1D79-D418-662A-8E57-E076929E20FE}"/>
                </a:ext>
              </a:extLst>
            </p:cNvPr>
            <p:cNvSpPr/>
            <p:nvPr/>
          </p:nvSpPr>
          <p:spPr>
            <a:xfrm>
              <a:off x="4502275" y="3854375"/>
              <a:ext cx="12900" cy="703175"/>
            </a:xfrm>
            <a:custGeom>
              <a:avLst/>
              <a:gdLst/>
              <a:ahLst/>
              <a:cxnLst/>
              <a:rect l="l" t="t" r="r" b="b"/>
              <a:pathLst>
                <a:path w="516" h="28127" extrusionOk="0">
                  <a:moveTo>
                    <a:pt x="1" y="0"/>
                  </a:moveTo>
                  <a:lnTo>
                    <a:pt x="1" y="28127"/>
                  </a:lnTo>
                  <a:lnTo>
                    <a:pt x="515" y="28127"/>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367;p57">
              <a:extLst>
                <a:ext uri="{FF2B5EF4-FFF2-40B4-BE49-F238E27FC236}">
                  <a16:creationId xmlns:a16="http://schemas.microsoft.com/office/drawing/2014/main" id="{8912764C-55A3-9ADF-EE6E-02011610C798}"/>
                </a:ext>
              </a:extLst>
            </p:cNvPr>
            <p:cNvSpPr/>
            <p:nvPr/>
          </p:nvSpPr>
          <p:spPr>
            <a:xfrm>
              <a:off x="2361475" y="3788475"/>
              <a:ext cx="41000" cy="84400"/>
            </a:xfrm>
            <a:custGeom>
              <a:avLst/>
              <a:gdLst/>
              <a:ahLst/>
              <a:cxnLst/>
              <a:rect l="l" t="t" r="r" b="b"/>
              <a:pathLst>
                <a:path w="1640" h="3376" extrusionOk="0">
                  <a:moveTo>
                    <a:pt x="0" y="0"/>
                  </a:moveTo>
                  <a:lnTo>
                    <a:pt x="0" y="483"/>
                  </a:lnTo>
                  <a:lnTo>
                    <a:pt x="547" y="483"/>
                  </a:lnTo>
                  <a:lnTo>
                    <a:pt x="547" y="3376"/>
                  </a:lnTo>
                  <a:lnTo>
                    <a:pt x="1093" y="3376"/>
                  </a:lnTo>
                  <a:lnTo>
                    <a:pt x="1093" y="483"/>
                  </a:lnTo>
                  <a:lnTo>
                    <a:pt x="1639" y="483"/>
                  </a:lnTo>
                  <a:lnTo>
                    <a:pt x="1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368;p57">
              <a:extLst>
                <a:ext uri="{FF2B5EF4-FFF2-40B4-BE49-F238E27FC236}">
                  <a16:creationId xmlns:a16="http://schemas.microsoft.com/office/drawing/2014/main" id="{7235A8B7-66B8-F196-FE1F-29955A289742}"/>
                </a:ext>
              </a:extLst>
            </p:cNvPr>
            <p:cNvSpPr/>
            <p:nvPr/>
          </p:nvSpPr>
          <p:spPr>
            <a:xfrm>
              <a:off x="2407275" y="3786875"/>
              <a:ext cx="40200" cy="86800"/>
            </a:xfrm>
            <a:custGeom>
              <a:avLst/>
              <a:gdLst/>
              <a:ahLst/>
              <a:cxnLst/>
              <a:rect l="l" t="t" r="r" b="b"/>
              <a:pathLst>
                <a:path w="1608" h="3472" extrusionOk="0">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369;p57">
              <a:extLst>
                <a:ext uri="{FF2B5EF4-FFF2-40B4-BE49-F238E27FC236}">
                  <a16:creationId xmlns:a16="http://schemas.microsoft.com/office/drawing/2014/main" id="{035A85D6-C3C7-6A71-F7AD-7F58C590C13C}"/>
                </a:ext>
              </a:extLst>
            </p:cNvPr>
            <p:cNvSpPr/>
            <p:nvPr/>
          </p:nvSpPr>
          <p:spPr>
            <a:xfrm>
              <a:off x="2456300" y="3788475"/>
              <a:ext cx="40200" cy="84400"/>
            </a:xfrm>
            <a:custGeom>
              <a:avLst/>
              <a:gdLst/>
              <a:ahLst/>
              <a:cxnLst/>
              <a:rect l="l" t="t" r="r" b="b"/>
              <a:pathLst>
                <a:path w="1608" h="3376" extrusionOk="0">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370;p57">
              <a:extLst>
                <a:ext uri="{FF2B5EF4-FFF2-40B4-BE49-F238E27FC236}">
                  <a16:creationId xmlns:a16="http://schemas.microsoft.com/office/drawing/2014/main" id="{5D7A5848-2935-9D45-F4C2-F9F60FE60B1B}"/>
                </a:ext>
              </a:extLst>
            </p:cNvPr>
            <p:cNvSpPr/>
            <p:nvPr/>
          </p:nvSpPr>
          <p:spPr>
            <a:xfrm>
              <a:off x="2501300" y="3788475"/>
              <a:ext cx="46625" cy="84400"/>
            </a:xfrm>
            <a:custGeom>
              <a:avLst/>
              <a:gdLst/>
              <a:ahLst/>
              <a:cxnLst/>
              <a:rect l="l" t="t" r="r" b="b"/>
              <a:pathLst>
                <a:path w="1865" h="3376" extrusionOk="0">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371;p57">
              <a:extLst>
                <a:ext uri="{FF2B5EF4-FFF2-40B4-BE49-F238E27FC236}">
                  <a16:creationId xmlns:a16="http://schemas.microsoft.com/office/drawing/2014/main" id="{19A9FD2F-35A5-C7A9-C86C-40CB7AA27145}"/>
                </a:ext>
              </a:extLst>
            </p:cNvPr>
            <p:cNvSpPr/>
            <p:nvPr/>
          </p:nvSpPr>
          <p:spPr>
            <a:xfrm>
              <a:off x="2549500" y="3788475"/>
              <a:ext cx="47450" cy="84400"/>
            </a:xfrm>
            <a:custGeom>
              <a:avLst/>
              <a:gdLst/>
              <a:ahLst/>
              <a:cxnLst/>
              <a:rect l="l" t="t" r="r" b="b"/>
              <a:pathLst>
                <a:path w="1898" h="3376" extrusionOk="0">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372;p57">
              <a:extLst>
                <a:ext uri="{FF2B5EF4-FFF2-40B4-BE49-F238E27FC236}">
                  <a16:creationId xmlns:a16="http://schemas.microsoft.com/office/drawing/2014/main" id="{9ADB9328-24C7-CE62-53FA-A9B5AA5EF028}"/>
                </a:ext>
              </a:extLst>
            </p:cNvPr>
            <p:cNvSpPr/>
            <p:nvPr/>
          </p:nvSpPr>
          <p:spPr>
            <a:xfrm>
              <a:off x="3644025" y="3788475"/>
              <a:ext cx="64325" cy="84400"/>
            </a:xfrm>
            <a:custGeom>
              <a:avLst/>
              <a:gdLst/>
              <a:ahLst/>
              <a:cxnLst/>
              <a:rect l="l" t="t" r="r" b="b"/>
              <a:pathLst>
                <a:path w="2573" h="3376" extrusionOk="0">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373;p57">
              <a:extLst>
                <a:ext uri="{FF2B5EF4-FFF2-40B4-BE49-F238E27FC236}">
                  <a16:creationId xmlns:a16="http://schemas.microsoft.com/office/drawing/2014/main" id="{6FB90978-0BBD-4341-36E5-EB457B99EF93}"/>
                </a:ext>
              </a:extLst>
            </p:cNvPr>
            <p:cNvSpPr/>
            <p:nvPr/>
          </p:nvSpPr>
          <p:spPr>
            <a:xfrm>
              <a:off x="3714750" y="3788475"/>
              <a:ext cx="36175" cy="84400"/>
            </a:xfrm>
            <a:custGeom>
              <a:avLst/>
              <a:gdLst/>
              <a:ahLst/>
              <a:cxnLst/>
              <a:rect l="l" t="t" r="r" b="b"/>
              <a:pathLst>
                <a:path w="1447" h="3376" extrusionOk="0">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374;p57">
              <a:extLst>
                <a:ext uri="{FF2B5EF4-FFF2-40B4-BE49-F238E27FC236}">
                  <a16:creationId xmlns:a16="http://schemas.microsoft.com/office/drawing/2014/main" id="{BA51684C-FF25-0318-43EA-0C2E05B08B81}"/>
                </a:ext>
              </a:extLst>
            </p:cNvPr>
            <p:cNvSpPr/>
            <p:nvPr/>
          </p:nvSpPr>
          <p:spPr>
            <a:xfrm>
              <a:off x="3758950" y="3788475"/>
              <a:ext cx="36175" cy="84400"/>
            </a:xfrm>
            <a:custGeom>
              <a:avLst/>
              <a:gdLst/>
              <a:ahLst/>
              <a:cxnLst/>
              <a:rect l="l" t="t" r="r" b="b"/>
              <a:pathLst>
                <a:path w="1447" h="3376" extrusionOk="0">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375;p57">
              <a:extLst>
                <a:ext uri="{FF2B5EF4-FFF2-40B4-BE49-F238E27FC236}">
                  <a16:creationId xmlns:a16="http://schemas.microsoft.com/office/drawing/2014/main" id="{53285235-ABA4-2A9D-6442-6475BB47708F}"/>
                </a:ext>
              </a:extLst>
            </p:cNvPr>
            <p:cNvSpPr/>
            <p:nvPr/>
          </p:nvSpPr>
          <p:spPr>
            <a:xfrm>
              <a:off x="3803150" y="3788475"/>
              <a:ext cx="44225" cy="84400"/>
            </a:xfrm>
            <a:custGeom>
              <a:avLst/>
              <a:gdLst/>
              <a:ahLst/>
              <a:cxnLst/>
              <a:rect l="l" t="t" r="r" b="b"/>
              <a:pathLst>
                <a:path w="1769" h="3376" extrusionOk="0">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376;p57">
              <a:extLst>
                <a:ext uri="{FF2B5EF4-FFF2-40B4-BE49-F238E27FC236}">
                  <a16:creationId xmlns:a16="http://schemas.microsoft.com/office/drawing/2014/main" id="{40139088-E091-B7CF-A684-499A726535C3}"/>
                </a:ext>
              </a:extLst>
            </p:cNvPr>
            <p:cNvSpPr/>
            <p:nvPr/>
          </p:nvSpPr>
          <p:spPr>
            <a:xfrm>
              <a:off x="4995700" y="3788475"/>
              <a:ext cx="56275" cy="84400"/>
            </a:xfrm>
            <a:custGeom>
              <a:avLst/>
              <a:gdLst/>
              <a:ahLst/>
              <a:cxnLst/>
              <a:rect l="l" t="t" r="r" b="b"/>
              <a:pathLst>
                <a:path w="2251" h="3376" extrusionOk="0">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377;p57">
              <a:extLst>
                <a:ext uri="{FF2B5EF4-FFF2-40B4-BE49-F238E27FC236}">
                  <a16:creationId xmlns:a16="http://schemas.microsoft.com/office/drawing/2014/main" id="{1E4EF985-D10F-B5D3-7481-FB5E2EA8E5C2}"/>
                </a:ext>
              </a:extLst>
            </p:cNvPr>
            <p:cNvSpPr/>
            <p:nvPr/>
          </p:nvSpPr>
          <p:spPr>
            <a:xfrm>
              <a:off x="5060000" y="3786875"/>
              <a:ext cx="40200" cy="86800"/>
            </a:xfrm>
            <a:custGeom>
              <a:avLst/>
              <a:gdLst/>
              <a:ahLst/>
              <a:cxnLst/>
              <a:rect l="l" t="t" r="r" b="b"/>
              <a:pathLst>
                <a:path w="1608" h="3472" extrusionOk="0">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378;p57">
              <a:extLst>
                <a:ext uri="{FF2B5EF4-FFF2-40B4-BE49-F238E27FC236}">
                  <a16:creationId xmlns:a16="http://schemas.microsoft.com/office/drawing/2014/main" id="{B79473D1-7C16-3646-A802-A7708B4C4965}"/>
                </a:ext>
              </a:extLst>
            </p:cNvPr>
            <p:cNvSpPr/>
            <p:nvPr/>
          </p:nvSpPr>
          <p:spPr>
            <a:xfrm>
              <a:off x="5109025" y="3788475"/>
              <a:ext cx="41800" cy="84400"/>
            </a:xfrm>
            <a:custGeom>
              <a:avLst/>
              <a:gdLst/>
              <a:ahLst/>
              <a:cxnLst/>
              <a:rect l="l" t="t" r="r" b="b"/>
              <a:pathLst>
                <a:path w="1672" h="3376" extrusionOk="0">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379;p57">
              <a:extLst>
                <a:ext uri="{FF2B5EF4-FFF2-40B4-BE49-F238E27FC236}">
                  <a16:creationId xmlns:a16="http://schemas.microsoft.com/office/drawing/2014/main" id="{5215C375-7AF1-CB2E-2FD1-30F35A2C6480}"/>
                </a:ext>
              </a:extLst>
            </p:cNvPr>
            <p:cNvSpPr/>
            <p:nvPr/>
          </p:nvSpPr>
          <p:spPr>
            <a:xfrm>
              <a:off x="5156425" y="3788475"/>
              <a:ext cx="41000" cy="84400"/>
            </a:xfrm>
            <a:custGeom>
              <a:avLst/>
              <a:gdLst/>
              <a:ahLst/>
              <a:cxnLst/>
              <a:rect l="l" t="t" r="r" b="b"/>
              <a:pathLst>
                <a:path w="1640" h="3376" extrusionOk="0">
                  <a:moveTo>
                    <a:pt x="1" y="0"/>
                  </a:moveTo>
                  <a:lnTo>
                    <a:pt x="1" y="483"/>
                  </a:lnTo>
                  <a:lnTo>
                    <a:pt x="579" y="483"/>
                  </a:lnTo>
                  <a:lnTo>
                    <a:pt x="579" y="3376"/>
                  </a:lnTo>
                  <a:lnTo>
                    <a:pt x="1093" y="3376"/>
                  </a:lnTo>
                  <a:lnTo>
                    <a:pt x="1093" y="483"/>
                  </a:lnTo>
                  <a:lnTo>
                    <a:pt x="1640" y="483"/>
                  </a:lnTo>
                  <a:lnTo>
                    <a:pt x="1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380;p57">
              <a:extLst>
                <a:ext uri="{FF2B5EF4-FFF2-40B4-BE49-F238E27FC236}">
                  <a16:creationId xmlns:a16="http://schemas.microsoft.com/office/drawing/2014/main" id="{E9AF145F-0AEF-CD63-754C-1818D164E811}"/>
                </a:ext>
              </a:extLst>
            </p:cNvPr>
            <p:cNvSpPr/>
            <p:nvPr/>
          </p:nvSpPr>
          <p:spPr>
            <a:xfrm>
              <a:off x="5203850" y="3788475"/>
              <a:ext cx="41800" cy="84400"/>
            </a:xfrm>
            <a:custGeom>
              <a:avLst/>
              <a:gdLst/>
              <a:ahLst/>
              <a:cxnLst/>
              <a:rect l="l" t="t" r="r" b="b"/>
              <a:pathLst>
                <a:path w="1672" h="3376" extrusionOk="0">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381;p57">
              <a:extLst>
                <a:ext uri="{FF2B5EF4-FFF2-40B4-BE49-F238E27FC236}">
                  <a16:creationId xmlns:a16="http://schemas.microsoft.com/office/drawing/2014/main" id="{6F86E2A5-B10E-505D-15EE-B22844515CB2}"/>
                </a:ext>
              </a:extLst>
            </p:cNvPr>
            <p:cNvSpPr/>
            <p:nvPr/>
          </p:nvSpPr>
          <p:spPr>
            <a:xfrm>
              <a:off x="5501975" y="4781525"/>
              <a:ext cx="384950" cy="152150"/>
            </a:xfrm>
            <a:custGeom>
              <a:avLst/>
              <a:gdLst/>
              <a:ahLst/>
              <a:cxnLst/>
              <a:rect l="l" t="t" r="r" b="b"/>
              <a:pathLst>
                <a:path w="15398" h="6086" extrusionOk="0">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382;p57">
              <a:extLst>
                <a:ext uri="{FF2B5EF4-FFF2-40B4-BE49-F238E27FC236}">
                  <a16:creationId xmlns:a16="http://schemas.microsoft.com/office/drawing/2014/main" id="{1CB389F0-BD0B-FF06-9063-72B452FF3DD7}"/>
                </a:ext>
              </a:extLst>
            </p:cNvPr>
            <p:cNvSpPr/>
            <p:nvPr/>
          </p:nvSpPr>
          <p:spPr>
            <a:xfrm>
              <a:off x="5530100" y="4563375"/>
              <a:ext cx="360850" cy="175900"/>
            </a:xfrm>
            <a:custGeom>
              <a:avLst/>
              <a:gdLst/>
              <a:ahLst/>
              <a:cxnLst/>
              <a:rect l="l" t="t" r="r" b="b"/>
              <a:pathLst>
                <a:path w="14434" h="7036" extrusionOk="0">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383;p57">
              <a:extLst>
                <a:ext uri="{FF2B5EF4-FFF2-40B4-BE49-F238E27FC236}">
                  <a16:creationId xmlns:a16="http://schemas.microsoft.com/office/drawing/2014/main" id="{0146D592-1172-03CA-751C-E2082DC42AE9}"/>
                </a:ext>
              </a:extLst>
            </p:cNvPr>
            <p:cNvSpPr/>
            <p:nvPr/>
          </p:nvSpPr>
          <p:spPr>
            <a:xfrm>
              <a:off x="5963250" y="4563150"/>
              <a:ext cx="171200" cy="366975"/>
            </a:xfrm>
            <a:custGeom>
              <a:avLst/>
              <a:gdLst/>
              <a:ahLst/>
              <a:cxnLst/>
              <a:rect l="l" t="t" r="r" b="b"/>
              <a:pathLst>
                <a:path w="6848" h="14679" extrusionOk="0">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384;p57">
              <a:extLst>
                <a:ext uri="{FF2B5EF4-FFF2-40B4-BE49-F238E27FC236}">
                  <a16:creationId xmlns:a16="http://schemas.microsoft.com/office/drawing/2014/main" id="{0FDF0381-049E-8857-A99B-95223F894190}"/>
                </a:ext>
              </a:extLst>
            </p:cNvPr>
            <p:cNvSpPr/>
            <p:nvPr/>
          </p:nvSpPr>
          <p:spPr>
            <a:xfrm>
              <a:off x="6172200" y="4849250"/>
              <a:ext cx="349575" cy="202350"/>
            </a:xfrm>
            <a:custGeom>
              <a:avLst/>
              <a:gdLst/>
              <a:ahLst/>
              <a:cxnLst/>
              <a:rect l="l" t="t" r="r" b="b"/>
              <a:pathLst>
                <a:path w="13983" h="8094" extrusionOk="0">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385;p57">
              <a:extLst>
                <a:ext uri="{FF2B5EF4-FFF2-40B4-BE49-F238E27FC236}">
                  <a16:creationId xmlns:a16="http://schemas.microsoft.com/office/drawing/2014/main" id="{ACCBC199-6457-D101-B961-951BF47C4545}"/>
                </a:ext>
              </a:extLst>
            </p:cNvPr>
            <p:cNvSpPr/>
            <p:nvPr/>
          </p:nvSpPr>
          <p:spPr>
            <a:xfrm>
              <a:off x="6055675" y="4428950"/>
              <a:ext cx="163950" cy="374500"/>
            </a:xfrm>
            <a:custGeom>
              <a:avLst/>
              <a:gdLst/>
              <a:ahLst/>
              <a:cxnLst/>
              <a:rect l="l" t="t" r="r" b="b"/>
              <a:pathLst>
                <a:path w="6558" h="14980" extrusionOk="0">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386;p57">
              <a:extLst>
                <a:ext uri="{FF2B5EF4-FFF2-40B4-BE49-F238E27FC236}">
                  <a16:creationId xmlns:a16="http://schemas.microsoft.com/office/drawing/2014/main" id="{DFDD97B1-2573-6DF5-8DE9-1A949A039A8C}"/>
                </a:ext>
              </a:extLst>
            </p:cNvPr>
            <p:cNvSpPr/>
            <p:nvPr/>
          </p:nvSpPr>
          <p:spPr>
            <a:xfrm>
              <a:off x="6315225" y="4531000"/>
              <a:ext cx="371300" cy="201600"/>
            </a:xfrm>
            <a:custGeom>
              <a:avLst/>
              <a:gdLst/>
              <a:ahLst/>
              <a:cxnLst/>
              <a:rect l="l" t="t" r="r" b="b"/>
              <a:pathLst>
                <a:path w="14852" h="8064" extrusionOk="0">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387;p57">
              <a:extLst>
                <a:ext uri="{FF2B5EF4-FFF2-40B4-BE49-F238E27FC236}">
                  <a16:creationId xmlns:a16="http://schemas.microsoft.com/office/drawing/2014/main" id="{4D60C566-3BFF-F8DA-1A70-E37AC5DF8975}"/>
                </a:ext>
              </a:extLst>
            </p:cNvPr>
            <p:cNvSpPr/>
            <p:nvPr/>
          </p:nvSpPr>
          <p:spPr>
            <a:xfrm>
              <a:off x="6243725" y="4308400"/>
              <a:ext cx="213775" cy="345150"/>
            </a:xfrm>
            <a:custGeom>
              <a:avLst/>
              <a:gdLst/>
              <a:ahLst/>
              <a:cxnLst/>
              <a:rect l="l" t="t" r="r" b="b"/>
              <a:pathLst>
                <a:path w="8551" h="13806" extrusionOk="0">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388;p57">
              <a:extLst>
                <a:ext uri="{FF2B5EF4-FFF2-40B4-BE49-F238E27FC236}">
                  <a16:creationId xmlns:a16="http://schemas.microsoft.com/office/drawing/2014/main" id="{921F97EF-0E8F-01F7-2F34-3C700FAEC38D}"/>
                </a:ext>
              </a:extLst>
            </p:cNvPr>
            <p:cNvSpPr/>
            <p:nvPr/>
          </p:nvSpPr>
          <p:spPr>
            <a:xfrm>
              <a:off x="5842700" y="4681450"/>
              <a:ext cx="240325" cy="567025"/>
            </a:xfrm>
            <a:custGeom>
              <a:avLst/>
              <a:gdLst/>
              <a:ahLst/>
              <a:cxnLst/>
              <a:rect l="l" t="t" r="r" b="b"/>
              <a:pathLst>
                <a:path w="9613" h="22681" extrusionOk="0">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389;p57">
              <a:extLst>
                <a:ext uri="{FF2B5EF4-FFF2-40B4-BE49-F238E27FC236}">
                  <a16:creationId xmlns:a16="http://schemas.microsoft.com/office/drawing/2014/main" id="{E30035D4-74B3-E59D-D1E4-2E3C69BE01A1}"/>
                </a:ext>
              </a:extLst>
            </p:cNvPr>
            <p:cNvSpPr/>
            <p:nvPr/>
          </p:nvSpPr>
          <p:spPr>
            <a:xfrm>
              <a:off x="6091825" y="4613150"/>
              <a:ext cx="231475" cy="591025"/>
            </a:xfrm>
            <a:custGeom>
              <a:avLst/>
              <a:gdLst/>
              <a:ahLst/>
              <a:cxnLst/>
              <a:rect l="l" t="t" r="r" b="b"/>
              <a:pathLst>
                <a:path w="9259" h="23641" extrusionOk="0">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390;p57">
              <a:extLst>
                <a:ext uri="{FF2B5EF4-FFF2-40B4-BE49-F238E27FC236}">
                  <a16:creationId xmlns:a16="http://schemas.microsoft.com/office/drawing/2014/main" id="{BA3DA73A-FFE7-F912-CC4E-7DE9F6855223}"/>
                </a:ext>
              </a:extLst>
            </p:cNvPr>
            <p:cNvSpPr/>
            <p:nvPr/>
          </p:nvSpPr>
          <p:spPr>
            <a:xfrm>
              <a:off x="6132000" y="4990325"/>
              <a:ext cx="118975" cy="73500"/>
            </a:xfrm>
            <a:custGeom>
              <a:avLst/>
              <a:gdLst/>
              <a:ahLst/>
              <a:cxnLst/>
              <a:rect l="l" t="t" r="r" b="b"/>
              <a:pathLst>
                <a:path w="4759" h="2940" extrusionOk="0">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391;p57">
              <a:extLst>
                <a:ext uri="{FF2B5EF4-FFF2-40B4-BE49-F238E27FC236}">
                  <a16:creationId xmlns:a16="http://schemas.microsoft.com/office/drawing/2014/main" id="{F003E6BC-65FC-6862-3713-5328FEFF2AAA}"/>
                </a:ext>
              </a:extLst>
            </p:cNvPr>
            <p:cNvSpPr/>
            <p:nvPr/>
          </p:nvSpPr>
          <p:spPr>
            <a:xfrm>
              <a:off x="6144075" y="4717625"/>
              <a:ext cx="67525" cy="129850"/>
            </a:xfrm>
            <a:custGeom>
              <a:avLst/>
              <a:gdLst/>
              <a:ahLst/>
              <a:cxnLst/>
              <a:rect l="l" t="t" r="r" b="b"/>
              <a:pathLst>
                <a:path w="2701" h="5194" extrusionOk="0">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392;p57">
              <a:extLst>
                <a:ext uri="{FF2B5EF4-FFF2-40B4-BE49-F238E27FC236}">
                  <a16:creationId xmlns:a16="http://schemas.microsoft.com/office/drawing/2014/main" id="{4CAA54D8-0E9D-24E5-DC1F-B5299A9DA54A}"/>
                </a:ext>
              </a:extLst>
            </p:cNvPr>
            <p:cNvSpPr/>
            <p:nvPr/>
          </p:nvSpPr>
          <p:spPr>
            <a:xfrm>
              <a:off x="6261400" y="4661375"/>
              <a:ext cx="142250" cy="70375"/>
            </a:xfrm>
            <a:custGeom>
              <a:avLst/>
              <a:gdLst/>
              <a:ahLst/>
              <a:cxnLst/>
              <a:rect l="l" t="t" r="r" b="b"/>
              <a:pathLst>
                <a:path w="5690" h="2815" extrusionOk="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393;p57">
              <a:extLst>
                <a:ext uri="{FF2B5EF4-FFF2-40B4-BE49-F238E27FC236}">
                  <a16:creationId xmlns:a16="http://schemas.microsoft.com/office/drawing/2014/main" id="{17C031B6-6CEA-A836-FE8D-156D4F7A4FCA}"/>
                </a:ext>
              </a:extLst>
            </p:cNvPr>
            <p:cNvSpPr/>
            <p:nvPr/>
          </p:nvSpPr>
          <p:spPr>
            <a:xfrm>
              <a:off x="5983350" y="4849900"/>
              <a:ext cx="59475" cy="189975"/>
            </a:xfrm>
            <a:custGeom>
              <a:avLst/>
              <a:gdLst/>
              <a:ahLst/>
              <a:cxnLst/>
              <a:rect l="l" t="t" r="r" b="b"/>
              <a:pathLst>
                <a:path w="2379" h="7599" extrusionOk="0">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394;p57">
              <a:extLst>
                <a:ext uri="{FF2B5EF4-FFF2-40B4-BE49-F238E27FC236}">
                  <a16:creationId xmlns:a16="http://schemas.microsoft.com/office/drawing/2014/main" id="{C8CD839E-F7F5-5C9C-B0F9-B4BAEFEA705A}"/>
                </a:ext>
              </a:extLst>
            </p:cNvPr>
            <p:cNvSpPr/>
            <p:nvPr/>
          </p:nvSpPr>
          <p:spPr>
            <a:xfrm>
              <a:off x="5822625" y="4838000"/>
              <a:ext cx="117350" cy="67525"/>
            </a:xfrm>
            <a:custGeom>
              <a:avLst/>
              <a:gdLst/>
              <a:ahLst/>
              <a:cxnLst/>
              <a:rect l="l" t="t" r="r" b="b"/>
              <a:pathLst>
                <a:path w="4694" h="2701" extrusionOk="0">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395;p57">
              <a:extLst>
                <a:ext uri="{FF2B5EF4-FFF2-40B4-BE49-F238E27FC236}">
                  <a16:creationId xmlns:a16="http://schemas.microsoft.com/office/drawing/2014/main" id="{91A0B2B3-8E98-6B10-924D-091EFCD49E53}"/>
                </a:ext>
              </a:extLst>
            </p:cNvPr>
            <p:cNvSpPr/>
            <p:nvPr/>
          </p:nvSpPr>
          <p:spPr>
            <a:xfrm>
              <a:off x="5951200" y="5157025"/>
              <a:ext cx="268425" cy="212975"/>
            </a:xfrm>
            <a:custGeom>
              <a:avLst/>
              <a:gdLst/>
              <a:ahLst/>
              <a:cxnLst/>
              <a:rect l="l" t="t" r="r" b="b"/>
              <a:pathLst>
                <a:path w="10737" h="8519" extrusionOk="0">
                  <a:moveTo>
                    <a:pt x="0" y="0"/>
                  </a:moveTo>
                  <a:lnTo>
                    <a:pt x="1608" y="8519"/>
                  </a:lnTo>
                  <a:lnTo>
                    <a:pt x="9129" y="8519"/>
                  </a:lnTo>
                  <a:lnTo>
                    <a:pt x="10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396;p57">
              <a:extLst>
                <a:ext uri="{FF2B5EF4-FFF2-40B4-BE49-F238E27FC236}">
                  <a16:creationId xmlns:a16="http://schemas.microsoft.com/office/drawing/2014/main" id="{C2F3FA2C-4C1E-275F-827E-8CF743759021}"/>
                </a:ext>
              </a:extLst>
            </p:cNvPr>
            <p:cNvSpPr/>
            <p:nvPr/>
          </p:nvSpPr>
          <p:spPr>
            <a:xfrm>
              <a:off x="5943975" y="5150600"/>
              <a:ext cx="282875" cy="225825"/>
            </a:xfrm>
            <a:custGeom>
              <a:avLst/>
              <a:gdLst/>
              <a:ahLst/>
              <a:cxnLst/>
              <a:rect l="l" t="t" r="r" b="b"/>
              <a:pathLst>
                <a:path w="11315" h="9033" extrusionOk="0">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397;p57">
              <a:extLst>
                <a:ext uri="{FF2B5EF4-FFF2-40B4-BE49-F238E27FC236}">
                  <a16:creationId xmlns:a16="http://schemas.microsoft.com/office/drawing/2014/main" id="{99DCE7D1-29A4-06A5-086B-185DDA235E28}"/>
                </a:ext>
              </a:extLst>
            </p:cNvPr>
            <p:cNvSpPr/>
            <p:nvPr/>
          </p:nvSpPr>
          <p:spPr>
            <a:xfrm>
              <a:off x="3847350" y="4310825"/>
              <a:ext cx="341550" cy="994100"/>
            </a:xfrm>
            <a:custGeom>
              <a:avLst/>
              <a:gdLst/>
              <a:ahLst/>
              <a:cxnLst/>
              <a:rect l="l" t="t" r="r" b="b"/>
              <a:pathLst>
                <a:path w="13662" h="39764" extrusionOk="0">
                  <a:moveTo>
                    <a:pt x="10897" y="0"/>
                  </a:moveTo>
                  <a:lnTo>
                    <a:pt x="0" y="30441"/>
                  </a:lnTo>
                  <a:lnTo>
                    <a:pt x="2315" y="39763"/>
                  </a:lnTo>
                  <a:lnTo>
                    <a:pt x="9740" y="35102"/>
                  </a:lnTo>
                  <a:lnTo>
                    <a:pt x="13662" y="3215"/>
                  </a:lnTo>
                  <a:lnTo>
                    <a:pt x="108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398;p57">
              <a:extLst>
                <a:ext uri="{FF2B5EF4-FFF2-40B4-BE49-F238E27FC236}">
                  <a16:creationId xmlns:a16="http://schemas.microsoft.com/office/drawing/2014/main" id="{64F92EC7-5FEE-92CF-31C8-2365B65CC3EC}"/>
                </a:ext>
              </a:extLst>
            </p:cNvPr>
            <p:cNvSpPr/>
            <p:nvPr/>
          </p:nvSpPr>
          <p:spPr>
            <a:xfrm>
              <a:off x="3840100" y="4304400"/>
              <a:ext cx="356025" cy="1007475"/>
            </a:xfrm>
            <a:custGeom>
              <a:avLst/>
              <a:gdLst/>
              <a:ahLst/>
              <a:cxnLst/>
              <a:rect l="l" t="t" r="r" b="b"/>
              <a:pathLst>
                <a:path w="14241" h="40299" extrusionOk="0">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399;p57">
              <a:extLst>
                <a:ext uri="{FF2B5EF4-FFF2-40B4-BE49-F238E27FC236}">
                  <a16:creationId xmlns:a16="http://schemas.microsoft.com/office/drawing/2014/main" id="{4748EAFF-B907-CB4B-9BF5-1477CEF945EC}"/>
                </a:ext>
              </a:extLst>
            </p:cNvPr>
            <p:cNvSpPr/>
            <p:nvPr/>
          </p:nvSpPr>
          <p:spPr>
            <a:xfrm>
              <a:off x="3691825" y="5009525"/>
              <a:ext cx="308225" cy="332350"/>
            </a:xfrm>
            <a:custGeom>
              <a:avLst/>
              <a:gdLst/>
              <a:ahLst/>
              <a:cxnLst/>
              <a:rect l="l" t="t" r="r" b="b"/>
              <a:pathLst>
                <a:path w="12329" h="13294" extrusionOk="0">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400;p57">
              <a:extLst>
                <a:ext uri="{FF2B5EF4-FFF2-40B4-BE49-F238E27FC236}">
                  <a16:creationId xmlns:a16="http://schemas.microsoft.com/office/drawing/2014/main" id="{579DD4FC-5CC8-DD53-2522-D356DB0412C8}"/>
                </a:ext>
              </a:extLst>
            </p:cNvPr>
            <p:cNvSpPr/>
            <p:nvPr/>
          </p:nvSpPr>
          <p:spPr>
            <a:xfrm>
              <a:off x="3690650" y="5002725"/>
              <a:ext cx="303775" cy="345575"/>
            </a:xfrm>
            <a:custGeom>
              <a:avLst/>
              <a:gdLst/>
              <a:ahLst/>
              <a:cxnLst/>
              <a:rect l="l" t="t" r="r" b="b"/>
              <a:pathLst>
                <a:path w="12151" h="13823" extrusionOk="0">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401;p57">
              <a:extLst>
                <a:ext uri="{FF2B5EF4-FFF2-40B4-BE49-F238E27FC236}">
                  <a16:creationId xmlns:a16="http://schemas.microsoft.com/office/drawing/2014/main" id="{F87D9767-59E2-A7AE-585E-C635C2EA35E6}"/>
                </a:ext>
              </a:extLst>
            </p:cNvPr>
            <p:cNvSpPr/>
            <p:nvPr/>
          </p:nvSpPr>
          <p:spPr>
            <a:xfrm>
              <a:off x="2765675" y="5136875"/>
              <a:ext cx="160425" cy="71975"/>
            </a:xfrm>
            <a:custGeom>
              <a:avLst/>
              <a:gdLst/>
              <a:ahLst/>
              <a:cxnLst/>
              <a:rect l="l" t="t" r="r" b="b"/>
              <a:pathLst>
                <a:path w="6417" h="2879" extrusionOk="0">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402;p57">
              <a:extLst>
                <a:ext uri="{FF2B5EF4-FFF2-40B4-BE49-F238E27FC236}">
                  <a16:creationId xmlns:a16="http://schemas.microsoft.com/office/drawing/2014/main" id="{533B7D40-B7D7-FB7E-3EC3-54FFFD473984}"/>
                </a:ext>
              </a:extLst>
            </p:cNvPr>
            <p:cNvSpPr/>
            <p:nvPr/>
          </p:nvSpPr>
          <p:spPr>
            <a:xfrm>
              <a:off x="2768900" y="5129700"/>
              <a:ext cx="150300" cy="86025"/>
            </a:xfrm>
            <a:custGeom>
              <a:avLst/>
              <a:gdLst/>
              <a:ahLst/>
              <a:cxnLst/>
              <a:rect l="l" t="t" r="r" b="b"/>
              <a:pathLst>
                <a:path w="6012" h="3441" extrusionOk="0">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403;p57">
              <a:extLst>
                <a:ext uri="{FF2B5EF4-FFF2-40B4-BE49-F238E27FC236}">
                  <a16:creationId xmlns:a16="http://schemas.microsoft.com/office/drawing/2014/main" id="{E319BAA0-E792-5791-7D28-6862C786AD82}"/>
                </a:ext>
              </a:extLst>
            </p:cNvPr>
            <p:cNvSpPr/>
            <p:nvPr/>
          </p:nvSpPr>
          <p:spPr>
            <a:xfrm>
              <a:off x="2849250" y="5096175"/>
              <a:ext cx="87625" cy="156775"/>
            </a:xfrm>
            <a:custGeom>
              <a:avLst/>
              <a:gdLst/>
              <a:ahLst/>
              <a:cxnLst/>
              <a:rect l="l" t="t" r="r" b="b"/>
              <a:pathLst>
                <a:path w="3505" h="6271" extrusionOk="0">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404;p57">
              <a:extLst>
                <a:ext uri="{FF2B5EF4-FFF2-40B4-BE49-F238E27FC236}">
                  <a16:creationId xmlns:a16="http://schemas.microsoft.com/office/drawing/2014/main" id="{ACC3BA8D-8757-86D3-0FA4-6EF15FBA35B5}"/>
                </a:ext>
              </a:extLst>
            </p:cNvPr>
            <p:cNvSpPr/>
            <p:nvPr/>
          </p:nvSpPr>
          <p:spPr>
            <a:xfrm>
              <a:off x="2846050" y="5089525"/>
              <a:ext cx="98050" cy="170375"/>
            </a:xfrm>
            <a:custGeom>
              <a:avLst/>
              <a:gdLst/>
              <a:ahLst/>
              <a:cxnLst/>
              <a:rect l="l" t="t" r="r" b="b"/>
              <a:pathLst>
                <a:path w="3922" h="6815" extrusionOk="0">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405;p57">
              <a:extLst>
                <a:ext uri="{FF2B5EF4-FFF2-40B4-BE49-F238E27FC236}">
                  <a16:creationId xmlns:a16="http://schemas.microsoft.com/office/drawing/2014/main" id="{2BE3E248-C35A-172B-5064-FFEA6B84DA38}"/>
                </a:ext>
              </a:extLst>
            </p:cNvPr>
            <p:cNvSpPr/>
            <p:nvPr/>
          </p:nvSpPr>
          <p:spPr>
            <a:xfrm>
              <a:off x="2864525" y="5089350"/>
              <a:ext cx="148700" cy="160125"/>
            </a:xfrm>
            <a:custGeom>
              <a:avLst/>
              <a:gdLst/>
              <a:ahLst/>
              <a:cxnLst/>
              <a:rect l="l" t="t" r="r" b="b"/>
              <a:pathLst>
                <a:path w="5948" h="6405" extrusionOk="0">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406;p57">
              <a:extLst>
                <a:ext uri="{FF2B5EF4-FFF2-40B4-BE49-F238E27FC236}">
                  <a16:creationId xmlns:a16="http://schemas.microsoft.com/office/drawing/2014/main" id="{C0D69DB5-445B-EC35-6F29-C4142C1BBF36}"/>
                </a:ext>
              </a:extLst>
            </p:cNvPr>
            <p:cNvSpPr/>
            <p:nvPr/>
          </p:nvSpPr>
          <p:spPr>
            <a:xfrm>
              <a:off x="2860500" y="5083100"/>
              <a:ext cx="159950" cy="173600"/>
            </a:xfrm>
            <a:custGeom>
              <a:avLst/>
              <a:gdLst/>
              <a:ahLst/>
              <a:cxnLst/>
              <a:rect l="l" t="t" r="r" b="b"/>
              <a:pathLst>
                <a:path w="6398" h="6944" extrusionOk="0">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407;p57">
              <a:extLst>
                <a:ext uri="{FF2B5EF4-FFF2-40B4-BE49-F238E27FC236}">
                  <a16:creationId xmlns:a16="http://schemas.microsoft.com/office/drawing/2014/main" id="{94BCD7A9-DB4D-B360-38B2-A1ED8C1BEA74}"/>
                </a:ext>
              </a:extLst>
            </p:cNvPr>
            <p:cNvSpPr/>
            <p:nvPr/>
          </p:nvSpPr>
          <p:spPr>
            <a:xfrm>
              <a:off x="2874975" y="5075450"/>
              <a:ext cx="1043925" cy="240775"/>
            </a:xfrm>
            <a:custGeom>
              <a:avLst/>
              <a:gdLst/>
              <a:ahLst/>
              <a:cxnLst/>
              <a:rect l="l" t="t" r="r" b="b"/>
              <a:pathLst>
                <a:path w="41757" h="9631" extrusionOk="0">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408;p57">
              <a:extLst>
                <a:ext uri="{FF2B5EF4-FFF2-40B4-BE49-F238E27FC236}">
                  <a16:creationId xmlns:a16="http://schemas.microsoft.com/office/drawing/2014/main" id="{F352C055-2651-BDC4-147E-949906CD8CF2}"/>
                </a:ext>
              </a:extLst>
            </p:cNvPr>
            <p:cNvSpPr/>
            <p:nvPr/>
          </p:nvSpPr>
          <p:spPr>
            <a:xfrm>
              <a:off x="2867750" y="5068625"/>
              <a:ext cx="1040700" cy="253975"/>
            </a:xfrm>
            <a:custGeom>
              <a:avLst/>
              <a:gdLst/>
              <a:ahLst/>
              <a:cxnLst/>
              <a:rect l="l" t="t" r="r" b="b"/>
              <a:pathLst>
                <a:path w="41628" h="10159" extrusionOk="0">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409;p57">
              <a:extLst>
                <a:ext uri="{FF2B5EF4-FFF2-40B4-BE49-F238E27FC236}">
                  <a16:creationId xmlns:a16="http://schemas.microsoft.com/office/drawing/2014/main" id="{2C1A61EC-C4ED-913C-E74A-61F8840C775B}"/>
                </a:ext>
              </a:extLst>
            </p:cNvPr>
            <p:cNvSpPr/>
            <p:nvPr/>
          </p:nvSpPr>
          <p:spPr>
            <a:xfrm>
              <a:off x="4233075" y="4101575"/>
              <a:ext cx="677475" cy="1267625"/>
            </a:xfrm>
            <a:custGeom>
              <a:avLst/>
              <a:gdLst/>
              <a:ahLst/>
              <a:cxnLst/>
              <a:rect l="l" t="t" r="r" b="b"/>
              <a:pathLst>
                <a:path w="27099" h="50705" extrusionOk="0">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410;p57">
              <a:extLst>
                <a:ext uri="{FF2B5EF4-FFF2-40B4-BE49-F238E27FC236}">
                  <a16:creationId xmlns:a16="http://schemas.microsoft.com/office/drawing/2014/main" id="{FBD2B8EF-1844-8BC8-409C-3369F90C5FEC}"/>
                </a:ext>
              </a:extLst>
            </p:cNvPr>
            <p:cNvSpPr/>
            <p:nvPr/>
          </p:nvSpPr>
          <p:spPr>
            <a:xfrm>
              <a:off x="4226650" y="4094650"/>
              <a:ext cx="690325" cy="1280975"/>
            </a:xfrm>
            <a:custGeom>
              <a:avLst/>
              <a:gdLst/>
              <a:ahLst/>
              <a:cxnLst/>
              <a:rect l="l" t="t" r="r" b="b"/>
              <a:pathLst>
                <a:path w="27613" h="51239" extrusionOk="0">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411;p57">
              <a:extLst>
                <a:ext uri="{FF2B5EF4-FFF2-40B4-BE49-F238E27FC236}">
                  <a16:creationId xmlns:a16="http://schemas.microsoft.com/office/drawing/2014/main" id="{48B5EB49-0C61-7C7E-57CB-3FA7A06389E1}"/>
                </a:ext>
              </a:extLst>
            </p:cNvPr>
            <p:cNvSpPr/>
            <p:nvPr/>
          </p:nvSpPr>
          <p:spPr>
            <a:xfrm>
              <a:off x="4030575" y="4125175"/>
              <a:ext cx="497450" cy="1244825"/>
            </a:xfrm>
            <a:custGeom>
              <a:avLst/>
              <a:gdLst/>
              <a:ahLst/>
              <a:cxnLst/>
              <a:rect l="l" t="t" r="r" b="b"/>
              <a:pathLst>
                <a:path w="19898" h="49793" extrusionOk="0">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412;p57">
              <a:extLst>
                <a:ext uri="{FF2B5EF4-FFF2-40B4-BE49-F238E27FC236}">
                  <a16:creationId xmlns:a16="http://schemas.microsoft.com/office/drawing/2014/main" id="{45DC2FB2-46A7-E9B9-2CD0-DD5A039A5D39}"/>
                </a:ext>
              </a:extLst>
            </p:cNvPr>
            <p:cNvSpPr/>
            <p:nvPr/>
          </p:nvSpPr>
          <p:spPr>
            <a:xfrm>
              <a:off x="4023325" y="4118950"/>
              <a:ext cx="511125" cy="1257475"/>
            </a:xfrm>
            <a:custGeom>
              <a:avLst/>
              <a:gdLst/>
              <a:ahLst/>
              <a:cxnLst/>
              <a:rect l="l" t="t" r="r" b="b"/>
              <a:pathLst>
                <a:path w="20445" h="50299" extrusionOk="0">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413;p57">
              <a:extLst>
                <a:ext uri="{FF2B5EF4-FFF2-40B4-BE49-F238E27FC236}">
                  <a16:creationId xmlns:a16="http://schemas.microsoft.com/office/drawing/2014/main" id="{519FDA84-344E-EBA5-BCC8-70A1F2087AFE}"/>
                </a:ext>
              </a:extLst>
            </p:cNvPr>
            <p:cNvSpPr/>
            <p:nvPr/>
          </p:nvSpPr>
          <p:spPr>
            <a:xfrm>
              <a:off x="4349600" y="4100275"/>
              <a:ext cx="131025" cy="192900"/>
            </a:xfrm>
            <a:custGeom>
              <a:avLst/>
              <a:gdLst/>
              <a:ahLst/>
              <a:cxnLst/>
              <a:rect l="l" t="t" r="r" b="b"/>
              <a:pathLst>
                <a:path w="5241" h="7716" extrusionOk="0">
                  <a:moveTo>
                    <a:pt x="2765" y="0"/>
                  </a:moveTo>
                  <a:lnTo>
                    <a:pt x="1" y="7715"/>
                  </a:lnTo>
                  <a:lnTo>
                    <a:pt x="5240" y="5240"/>
                  </a:lnTo>
                  <a:lnTo>
                    <a:pt x="2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414;p57">
              <a:extLst>
                <a:ext uri="{FF2B5EF4-FFF2-40B4-BE49-F238E27FC236}">
                  <a16:creationId xmlns:a16="http://schemas.microsoft.com/office/drawing/2014/main" id="{466D5130-64CE-6957-A395-3E308D1425A7}"/>
                </a:ext>
              </a:extLst>
            </p:cNvPr>
            <p:cNvSpPr/>
            <p:nvPr/>
          </p:nvSpPr>
          <p:spPr>
            <a:xfrm>
              <a:off x="4342375" y="4093050"/>
              <a:ext cx="145475" cy="206625"/>
            </a:xfrm>
            <a:custGeom>
              <a:avLst/>
              <a:gdLst/>
              <a:ahLst/>
              <a:cxnLst/>
              <a:rect l="l" t="t" r="r" b="b"/>
              <a:pathLst>
                <a:path w="5819" h="8265" extrusionOk="0">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415;p57">
              <a:extLst>
                <a:ext uri="{FF2B5EF4-FFF2-40B4-BE49-F238E27FC236}">
                  <a16:creationId xmlns:a16="http://schemas.microsoft.com/office/drawing/2014/main" id="{739E1A64-50DF-B371-4476-F6B8320DAA76}"/>
                </a:ext>
              </a:extLst>
            </p:cNvPr>
            <p:cNvSpPr/>
            <p:nvPr/>
          </p:nvSpPr>
          <p:spPr>
            <a:xfrm>
              <a:off x="4418700" y="3834275"/>
              <a:ext cx="451675" cy="495050"/>
            </a:xfrm>
            <a:custGeom>
              <a:avLst/>
              <a:gdLst/>
              <a:ahLst/>
              <a:cxnLst/>
              <a:rect l="l" t="t" r="r" b="b"/>
              <a:pathLst>
                <a:path w="18067" h="19802" extrusionOk="0">
                  <a:moveTo>
                    <a:pt x="10641" y="1"/>
                  </a:moveTo>
                  <a:lnTo>
                    <a:pt x="1" y="10640"/>
                  </a:lnTo>
                  <a:lnTo>
                    <a:pt x="3505" y="19802"/>
                  </a:lnTo>
                  <a:lnTo>
                    <a:pt x="10062" y="7426"/>
                  </a:lnTo>
                  <a:lnTo>
                    <a:pt x="17198" y="7426"/>
                  </a:lnTo>
                  <a:lnTo>
                    <a:pt x="18066" y="579"/>
                  </a:lnTo>
                  <a:lnTo>
                    <a:pt x="106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416;p57">
              <a:extLst>
                <a:ext uri="{FF2B5EF4-FFF2-40B4-BE49-F238E27FC236}">
                  <a16:creationId xmlns:a16="http://schemas.microsoft.com/office/drawing/2014/main" id="{BA96E410-1876-93C0-7245-7564C503D7C1}"/>
                </a:ext>
              </a:extLst>
            </p:cNvPr>
            <p:cNvSpPr/>
            <p:nvPr/>
          </p:nvSpPr>
          <p:spPr>
            <a:xfrm>
              <a:off x="4411475" y="3827525"/>
              <a:ext cx="465325" cy="508450"/>
            </a:xfrm>
            <a:custGeom>
              <a:avLst/>
              <a:gdLst/>
              <a:ahLst/>
              <a:cxnLst/>
              <a:rect l="l" t="t" r="r" b="b"/>
              <a:pathLst>
                <a:path w="18613" h="20338" extrusionOk="0">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417;p57">
              <a:extLst>
                <a:ext uri="{FF2B5EF4-FFF2-40B4-BE49-F238E27FC236}">
                  <a16:creationId xmlns:a16="http://schemas.microsoft.com/office/drawing/2014/main" id="{ED132F93-3B18-FB8C-F68E-7EB3BA7B7E9C}"/>
                </a:ext>
              </a:extLst>
            </p:cNvPr>
            <p:cNvSpPr/>
            <p:nvPr/>
          </p:nvSpPr>
          <p:spPr>
            <a:xfrm>
              <a:off x="4254775" y="3175150"/>
              <a:ext cx="542450" cy="1180025"/>
            </a:xfrm>
            <a:custGeom>
              <a:avLst/>
              <a:gdLst/>
              <a:ahLst/>
              <a:cxnLst/>
              <a:rect l="l" t="t" r="r" b="b"/>
              <a:pathLst>
                <a:path w="21698" h="47201" extrusionOk="0">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418;p57">
              <a:extLst>
                <a:ext uri="{FF2B5EF4-FFF2-40B4-BE49-F238E27FC236}">
                  <a16:creationId xmlns:a16="http://schemas.microsoft.com/office/drawing/2014/main" id="{86A20B11-FA90-2960-7F87-3F5DDC4F1047}"/>
                </a:ext>
              </a:extLst>
            </p:cNvPr>
            <p:cNvSpPr/>
            <p:nvPr/>
          </p:nvSpPr>
          <p:spPr>
            <a:xfrm>
              <a:off x="4333525" y="3175150"/>
              <a:ext cx="463700" cy="450850"/>
            </a:xfrm>
            <a:custGeom>
              <a:avLst/>
              <a:gdLst/>
              <a:ahLst/>
              <a:cxnLst/>
              <a:rect l="l" t="t" r="r" b="b"/>
              <a:pathLst>
                <a:path w="18548" h="18034" extrusionOk="0">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419;p57">
              <a:extLst>
                <a:ext uri="{FF2B5EF4-FFF2-40B4-BE49-F238E27FC236}">
                  <a16:creationId xmlns:a16="http://schemas.microsoft.com/office/drawing/2014/main" id="{B4389651-A9F7-D0A1-493B-996FDC8A90F9}"/>
                </a:ext>
              </a:extLst>
            </p:cNvPr>
            <p:cNvSpPr/>
            <p:nvPr/>
          </p:nvSpPr>
          <p:spPr>
            <a:xfrm>
              <a:off x="4253975" y="3168075"/>
              <a:ext cx="549700" cy="1193400"/>
            </a:xfrm>
            <a:custGeom>
              <a:avLst/>
              <a:gdLst/>
              <a:ahLst/>
              <a:cxnLst/>
              <a:rect l="l" t="t" r="r" b="b"/>
              <a:pathLst>
                <a:path w="21988" h="47736" extrusionOk="0">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420;p57">
              <a:extLst>
                <a:ext uri="{FF2B5EF4-FFF2-40B4-BE49-F238E27FC236}">
                  <a16:creationId xmlns:a16="http://schemas.microsoft.com/office/drawing/2014/main" id="{C3E2C82C-6615-8AB7-2BF8-F51400BC136E}"/>
                </a:ext>
              </a:extLst>
            </p:cNvPr>
            <p:cNvSpPr/>
            <p:nvPr/>
          </p:nvSpPr>
          <p:spPr>
            <a:xfrm>
              <a:off x="4706400" y="3568950"/>
              <a:ext cx="116550" cy="215550"/>
            </a:xfrm>
            <a:custGeom>
              <a:avLst/>
              <a:gdLst/>
              <a:ahLst/>
              <a:cxnLst/>
              <a:rect l="l" t="t" r="r" b="b"/>
              <a:pathLst>
                <a:path w="4662" h="8622" extrusionOk="0">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421;p57">
              <a:extLst>
                <a:ext uri="{FF2B5EF4-FFF2-40B4-BE49-F238E27FC236}">
                  <a16:creationId xmlns:a16="http://schemas.microsoft.com/office/drawing/2014/main" id="{BFF08446-06D0-7A0C-E9B8-2454314B6131}"/>
                </a:ext>
              </a:extLst>
            </p:cNvPr>
            <p:cNvSpPr/>
            <p:nvPr/>
          </p:nvSpPr>
          <p:spPr>
            <a:xfrm>
              <a:off x="4700775" y="3561850"/>
              <a:ext cx="118975" cy="229050"/>
            </a:xfrm>
            <a:custGeom>
              <a:avLst/>
              <a:gdLst/>
              <a:ahLst/>
              <a:cxnLst/>
              <a:rect l="l" t="t" r="r" b="b"/>
              <a:pathLst>
                <a:path w="4759" h="9162" extrusionOk="0">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422;p57">
              <a:extLst>
                <a:ext uri="{FF2B5EF4-FFF2-40B4-BE49-F238E27FC236}">
                  <a16:creationId xmlns:a16="http://schemas.microsoft.com/office/drawing/2014/main" id="{C0036AF3-BB32-52D9-DD8A-57490F9E8F65}"/>
                </a:ext>
              </a:extLst>
            </p:cNvPr>
            <p:cNvSpPr/>
            <p:nvPr/>
          </p:nvSpPr>
          <p:spPr>
            <a:xfrm>
              <a:off x="4340750" y="3605550"/>
              <a:ext cx="114950" cy="202225"/>
            </a:xfrm>
            <a:custGeom>
              <a:avLst/>
              <a:gdLst/>
              <a:ahLst/>
              <a:cxnLst/>
              <a:rect l="l" t="t" r="r" b="b"/>
              <a:pathLst>
                <a:path w="4598" h="8089" extrusionOk="0">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423;p57">
              <a:extLst>
                <a:ext uri="{FF2B5EF4-FFF2-40B4-BE49-F238E27FC236}">
                  <a16:creationId xmlns:a16="http://schemas.microsoft.com/office/drawing/2014/main" id="{10103F89-238D-7780-7422-8ECAC0AD4037}"/>
                </a:ext>
              </a:extLst>
            </p:cNvPr>
            <p:cNvSpPr/>
            <p:nvPr/>
          </p:nvSpPr>
          <p:spPr>
            <a:xfrm>
              <a:off x="4360050" y="3835075"/>
              <a:ext cx="135825" cy="28150"/>
            </a:xfrm>
            <a:custGeom>
              <a:avLst/>
              <a:gdLst/>
              <a:ahLst/>
              <a:cxnLst/>
              <a:rect l="l" t="t" r="r" b="b"/>
              <a:pathLst>
                <a:path w="5433" h="1126" extrusionOk="0">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424;p57">
              <a:extLst>
                <a:ext uri="{FF2B5EF4-FFF2-40B4-BE49-F238E27FC236}">
                  <a16:creationId xmlns:a16="http://schemas.microsoft.com/office/drawing/2014/main" id="{2A3970E8-B200-0302-230C-BEC02705E3D9}"/>
                </a:ext>
              </a:extLst>
            </p:cNvPr>
            <p:cNvSpPr/>
            <p:nvPr/>
          </p:nvSpPr>
          <p:spPr>
            <a:xfrm>
              <a:off x="4480600" y="3605250"/>
              <a:ext cx="28950" cy="57875"/>
            </a:xfrm>
            <a:custGeom>
              <a:avLst/>
              <a:gdLst/>
              <a:ahLst/>
              <a:cxnLst/>
              <a:rect l="l" t="t" r="r" b="b"/>
              <a:pathLst>
                <a:path w="1158" h="2315" extrusionOk="0">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425;p57">
              <a:extLst>
                <a:ext uri="{FF2B5EF4-FFF2-40B4-BE49-F238E27FC236}">
                  <a16:creationId xmlns:a16="http://schemas.microsoft.com/office/drawing/2014/main" id="{2150D3F1-D840-8574-C6E7-5E618DBE009F}"/>
                </a:ext>
              </a:extLst>
            </p:cNvPr>
            <p:cNvSpPr/>
            <p:nvPr/>
          </p:nvSpPr>
          <p:spPr>
            <a:xfrm>
              <a:off x="4305400" y="3586775"/>
              <a:ext cx="29750" cy="57875"/>
            </a:xfrm>
            <a:custGeom>
              <a:avLst/>
              <a:gdLst/>
              <a:ahLst/>
              <a:cxnLst/>
              <a:rect l="l" t="t" r="r" b="b"/>
              <a:pathLst>
                <a:path w="1190" h="2315" extrusionOk="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426;p57">
              <a:extLst>
                <a:ext uri="{FF2B5EF4-FFF2-40B4-BE49-F238E27FC236}">
                  <a16:creationId xmlns:a16="http://schemas.microsoft.com/office/drawing/2014/main" id="{6A963CFE-77A2-7E8C-4994-98D63E58094E}"/>
                </a:ext>
              </a:extLst>
            </p:cNvPr>
            <p:cNvSpPr/>
            <p:nvPr/>
          </p:nvSpPr>
          <p:spPr>
            <a:xfrm>
              <a:off x="4276475" y="3539350"/>
              <a:ext cx="94850" cy="24950"/>
            </a:xfrm>
            <a:custGeom>
              <a:avLst/>
              <a:gdLst/>
              <a:ahLst/>
              <a:cxnLst/>
              <a:rect l="l" t="t" r="r" b="b"/>
              <a:pathLst>
                <a:path w="3794" h="998" extrusionOk="0">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427;p57">
              <a:extLst>
                <a:ext uri="{FF2B5EF4-FFF2-40B4-BE49-F238E27FC236}">
                  <a16:creationId xmlns:a16="http://schemas.microsoft.com/office/drawing/2014/main" id="{3BB4E161-A83F-66DE-7259-D25D2AFBF659}"/>
                </a:ext>
              </a:extLst>
            </p:cNvPr>
            <p:cNvSpPr/>
            <p:nvPr/>
          </p:nvSpPr>
          <p:spPr>
            <a:xfrm>
              <a:off x="4443625" y="3548200"/>
              <a:ext cx="135025" cy="38000"/>
            </a:xfrm>
            <a:custGeom>
              <a:avLst/>
              <a:gdLst/>
              <a:ahLst/>
              <a:cxnLst/>
              <a:rect l="l" t="t" r="r" b="b"/>
              <a:pathLst>
                <a:path w="5401" h="1520" extrusionOk="0">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428;p57">
              <a:extLst>
                <a:ext uri="{FF2B5EF4-FFF2-40B4-BE49-F238E27FC236}">
                  <a16:creationId xmlns:a16="http://schemas.microsoft.com/office/drawing/2014/main" id="{0D302217-18E6-9DCE-C804-23A89EA659B0}"/>
                </a:ext>
              </a:extLst>
            </p:cNvPr>
            <p:cNvSpPr/>
            <p:nvPr/>
          </p:nvSpPr>
          <p:spPr>
            <a:xfrm>
              <a:off x="4481400" y="4034375"/>
              <a:ext cx="855050" cy="1335625"/>
            </a:xfrm>
            <a:custGeom>
              <a:avLst/>
              <a:gdLst/>
              <a:ahLst/>
              <a:cxnLst/>
              <a:rect l="l" t="t" r="r" b="b"/>
              <a:pathLst>
                <a:path w="34202" h="53425" extrusionOk="0">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429;p57">
              <a:extLst>
                <a:ext uri="{FF2B5EF4-FFF2-40B4-BE49-F238E27FC236}">
                  <a16:creationId xmlns:a16="http://schemas.microsoft.com/office/drawing/2014/main" id="{051C0AA5-B026-057C-0091-278068F9FA00}"/>
                </a:ext>
              </a:extLst>
            </p:cNvPr>
            <p:cNvSpPr/>
            <p:nvPr/>
          </p:nvSpPr>
          <p:spPr>
            <a:xfrm>
              <a:off x="4474150" y="4027550"/>
              <a:ext cx="858300" cy="1348875"/>
            </a:xfrm>
            <a:custGeom>
              <a:avLst/>
              <a:gdLst/>
              <a:ahLst/>
              <a:cxnLst/>
              <a:rect l="l" t="t" r="r" b="b"/>
              <a:pathLst>
                <a:path w="34332" h="53955" extrusionOk="0">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430;p57">
              <a:extLst>
                <a:ext uri="{FF2B5EF4-FFF2-40B4-BE49-F238E27FC236}">
                  <a16:creationId xmlns:a16="http://schemas.microsoft.com/office/drawing/2014/main" id="{EF294034-936A-D48B-5936-9F34ABE834FA}"/>
                </a:ext>
              </a:extLst>
            </p:cNvPr>
            <p:cNvSpPr/>
            <p:nvPr/>
          </p:nvSpPr>
          <p:spPr>
            <a:xfrm>
              <a:off x="4637300" y="3848750"/>
              <a:ext cx="257975" cy="516750"/>
            </a:xfrm>
            <a:custGeom>
              <a:avLst/>
              <a:gdLst/>
              <a:ahLst/>
              <a:cxnLst/>
              <a:rect l="l" t="t" r="r" b="b"/>
              <a:pathLst>
                <a:path w="10319" h="20670" extrusionOk="0">
                  <a:moveTo>
                    <a:pt x="9322" y="0"/>
                  </a:moveTo>
                  <a:lnTo>
                    <a:pt x="0" y="13115"/>
                  </a:lnTo>
                  <a:lnTo>
                    <a:pt x="2475" y="20669"/>
                  </a:lnTo>
                  <a:lnTo>
                    <a:pt x="10319" y="7586"/>
                  </a:lnTo>
                  <a:lnTo>
                    <a:pt x="9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431;p57">
              <a:extLst>
                <a:ext uri="{FF2B5EF4-FFF2-40B4-BE49-F238E27FC236}">
                  <a16:creationId xmlns:a16="http://schemas.microsoft.com/office/drawing/2014/main" id="{47B8C693-D3D2-6E99-A6E7-8F897255076D}"/>
                </a:ext>
              </a:extLst>
            </p:cNvPr>
            <p:cNvSpPr/>
            <p:nvPr/>
          </p:nvSpPr>
          <p:spPr>
            <a:xfrm>
              <a:off x="4630050" y="3842025"/>
              <a:ext cx="272450" cy="530700"/>
            </a:xfrm>
            <a:custGeom>
              <a:avLst/>
              <a:gdLst/>
              <a:ahLst/>
              <a:cxnLst/>
              <a:rect l="l" t="t" r="r" b="b"/>
              <a:pathLst>
                <a:path w="10898" h="21228" extrusionOk="0">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432;p57">
              <a:extLst>
                <a:ext uri="{FF2B5EF4-FFF2-40B4-BE49-F238E27FC236}">
                  <a16:creationId xmlns:a16="http://schemas.microsoft.com/office/drawing/2014/main" id="{2373EB8F-4D42-77F1-9820-D66C2AD03CCF}"/>
                </a:ext>
              </a:extLst>
            </p:cNvPr>
            <p:cNvSpPr/>
            <p:nvPr/>
          </p:nvSpPr>
          <p:spPr>
            <a:xfrm>
              <a:off x="4855875" y="4281900"/>
              <a:ext cx="512725" cy="946675"/>
            </a:xfrm>
            <a:custGeom>
              <a:avLst/>
              <a:gdLst/>
              <a:ahLst/>
              <a:cxnLst/>
              <a:rect l="l" t="t" r="r" b="b"/>
              <a:pathLst>
                <a:path w="20509" h="37867" extrusionOk="0">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433;p57">
              <a:extLst>
                <a:ext uri="{FF2B5EF4-FFF2-40B4-BE49-F238E27FC236}">
                  <a16:creationId xmlns:a16="http://schemas.microsoft.com/office/drawing/2014/main" id="{E89B30DB-1A26-6D32-45AB-F1C6C0B8B822}"/>
                </a:ext>
              </a:extLst>
            </p:cNvPr>
            <p:cNvSpPr/>
            <p:nvPr/>
          </p:nvSpPr>
          <p:spPr>
            <a:xfrm>
              <a:off x="4848650" y="4276275"/>
              <a:ext cx="511925" cy="959025"/>
            </a:xfrm>
            <a:custGeom>
              <a:avLst/>
              <a:gdLst/>
              <a:ahLst/>
              <a:cxnLst/>
              <a:rect l="l" t="t" r="r" b="b"/>
              <a:pathLst>
                <a:path w="20477" h="38361" extrusionOk="0">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434;p57">
              <a:extLst>
                <a:ext uri="{FF2B5EF4-FFF2-40B4-BE49-F238E27FC236}">
                  <a16:creationId xmlns:a16="http://schemas.microsoft.com/office/drawing/2014/main" id="{97351D1A-8FD2-33A8-1887-C7202A01DCBC}"/>
                </a:ext>
              </a:extLst>
            </p:cNvPr>
            <p:cNvSpPr/>
            <p:nvPr/>
          </p:nvSpPr>
          <p:spPr>
            <a:xfrm>
              <a:off x="4716850" y="4919150"/>
              <a:ext cx="404250" cy="407825"/>
            </a:xfrm>
            <a:custGeom>
              <a:avLst/>
              <a:gdLst/>
              <a:ahLst/>
              <a:cxnLst/>
              <a:rect l="l" t="t" r="r" b="b"/>
              <a:pathLst>
                <a:path w="16170" h="16313" extrusionOk="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435;p57">
              <a:extLst>
                <a:ext uri="{FF2B5EF4-FFF2-40B4-BE49-F238E27FC236}">
                  <a16:creationId xmlns:a16="http://schemas.microsoft.com/office/drawing/2014/main" id="{69D21846-FF3D-143A-5ED2-12C05F8C9B2D}"/>
                </a:ext>
              </a:extLst>
            </p:cNvPr>
            <p:cNvSpPr/>
            <p:nvPr/>
          </p:nvSpPr>
          <p:spPr>
            <a:xfrm>
              <a:off x="4714450" y="4915950"/>
              <a:ext cx="413875" cy="417900"/>
            </a:xfrm>
            <a:custGeom>
              <a:avLst/>
              <a:gdLst/>
              <a:ahLst/>
              <a:cxnLst/>
              <a:rect l="l" t="t" r="r" b="b"/>
              <a:pathLst>
                <a:path w="16555" h="16716" extrusionOk="0">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436;p57">
              <a:extLst>
                <a:ext uri="{FF2B5EF4-FFF2-40B4-BE49-F238E27FC236}">
                  <a16:creationId xmlns:a16="http://schemas.microsoft.com/office/drawing/2014/main" id="{D977A1EE-0413-B7D8-5997-A18F482ABEFF}"/>
                </a:ext>
              </a:extLst>
            </p:cNvPr>
            <p:cNvSpPr/>
            <p:nvPr/>
          </p:nvSpPr>
          <p:spPr>
            <a:xfrm>
              <a:off x="3529925" y="5101700"/>
              <a:ext cx="469550" cy="99550"/>
            </a:xfrm>
            <a:custGeom>
              <a:avLst/>
              <a:gdLst/>
              <a:ahLst/>
              <a:cxnLst/>
              <a:rect l="l" t="t" r="r" b="b"/>
              <a:pathLst>
                <a:path w="18782" h="3982" extrusionOk="0">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437;p57">
              <a:extLst>
                <a:ext uri="{FF2B5EF4-FFF2-40B4-BE49-F238E27FC236}">
                  <a16:creationId xmlns:a16="http://schemas.microsoft.com/office/drawing/2014/main" id="{39F008F2-7C41-67A9-6AF2-00EB97DBE5DC}"/>
                </a:ext>
              </a:extLst>
            </p:cNvPr>
            <p:cNvSpPr/>
            <p:nvPr/>
          </p:nvSpPr>
          <p:spPr>
            <a:xfrm>
              <a:off x="3533125" y="5095150"/>
              <a:ext cx="450050" cy="112525"/>
            </a:xfrm>
            <a:custGeom>
              <a:avLst/>
              <a:gdLst/>
              <a:ahLst/>
              <a:cxnLst/>
              <a:rect l="l" t="t" r="r" b="b"/>
              <a:pathLst>
                <a:path w="18002" h="4501" extrusionOk="0">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438;p57">
              <a:extLst>
                <a:ext uri="{FF2B5EF4-FFF2-40B4-BE49-F238E27FC236}">
                  <a16:creationId xmlns:a16="http://schemas.microsoft.com/office/drawing/2014/main" id="{77E9049F-63FE-B0D6-3CB4-519AC9FD1EE6}"/>
                </a:ext>
              </a:extLst>
            </p:cNvPr>
            <p:cNvSpPr/>
            <p:nvPr/>
          </p:nvSpPr>
          <p:spPr>
            <a:xfrm>
              <a:off x="3583025" y="5056825"/>
              <a:ext cx="166300" cy="176575"/>
            </a:xfrm>
            <a:custGeom>
              <a:avLst/>
              <a:gdLst/>
              <a:ahLst/>
              <a:cxnLst/>
              <a:rect l="l" t="t" r="r" b="b"/>
              <a:pathLst>
                <a:path w="6652" h="7063" extrusionOk="0">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439;p57">
              <a:extLst>
                <a:ext uri="{FF2B5EF4-FFF2-40B4-BE49-F238E27FC236}">
                  <a16:creationId xmlns:a16="http://schemas.microsoft.com/office/drawing/2014/main" id="{34F5E0E0-C5EE-35A1-BF79-43B8E352BA1C}"/>
                </a:ext>
              </a:extLst>
            </p:cNvPr>
            <p:cNvSpPr/>
            <p:nvPr/>
          </p:nvSpPr>
          <p:spPr>
            <a:xfrm>
              <a:off x="3576525" y="5050150"/>
              <a:ext cx="180025" cy="189675"/>
            </a:xfrm>
            <a:custGeom>
              <a:avLst/>
              <a:gdLst/>
              <a:ahLst/>
              <a:cxnLst/>
              <a:rect l="l" t="t" r="r" b="b"/>
              <a:pathLst>
                <a:path w="7201" h="7587" extrusionOk="0">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440;p57">
              <a:extLst>
                <a:ext uri="{FF2B5EF4-FFF2-40B4-BE49-F238E27FC236}">
                  <a16:creationId xmlns:a16="http://schemas.microsoft.com/office/drawing/2014/main" id="{702B3B71-594E-016E-966E-B7AA9027E063}"/>
                </a:ext>
              </a:extLst>
            </p:cNvPr>
            <p:cNvSpPr/>
            <p:nvPr/>
          </p:nvSpPr>
          <p:spPr>
            <a:xfrm>
              <a:off x="3610275" y="5040500"/>
              <a:ext cx="192900" cy="215600"/>
            </a:xfrm>
            <a:custGeom>
              <a:avLst/>
              <a:gdLst/>
              <a:ahLst/>
              <a:cxnLst/>
              <a:rect l="l" t="t" r="r" b="b"/>
              <a:pathLst>
                <a:path w="7716" h="8624" extrusionOk="0">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441;p57">
              <a:extLst>
                <a:ext uri="{FF2B5EF4-FFF2-40B4-BE49-F238E27FC236}">
                  <a16:creationId xmlns:a16="http://schemas.microsoft.com/office/drawing/2014/main" id="{C530F036-2F93-DF2A-4114-0804BE840E54}"/>
                </a:ext>
              </a:extLst>
            </p:cNvPr>
            <p:cNvSpPr/>
            <p:nvPr/>
          </p:nvSpPr>
          <p:spPr>
            <a:xfrm>
              <a:off x="3603850" y="5033275"/>
              <a:ext cx="206550" cy="229050"/>
            </a:xfrm>
            <a:custGeom>
              <a:avLst/>
              <a:gdLst/>
              <a:ahLst/>
              <a:cxnLst/>
              <a:rect l="l" t="t" r="r" b="b"/>
              <a:pathLst>
                <a:path w="8262" h="9162" extrusionOk="0">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442;p57">
              <a:extLst>
                <a:ext uri="{FF2B5EF4-FFF2-40B4-BE49-F238E27FC236}">
                  <a16:creationId xmlns:a16="http://schemas.microsoft.com/office/drawing/2014/main" id="{7D93543E-08B2-DA17-DE35-C533FABE311B}"/>
                </a:ext>
              </a:extLst>
            </p:cNvPr>
            <p:cNvSpPr/>
            <p:nvPr/>
          </p:nvSpPr>
          <p:spPr>
            <a:xfrm>
              <a:off x="3636000" y="5039525"/>
              <a:ext cx="1332400" cy="269500"/>
            </a:xfrm>
            <a:custGeom>
              <a:avLst/>
              <a:gdLst/>
              <a:ahLst/>
              <a:cxnLst/>
              <a:rect l="l" t="t" r="r" b="b"/>
              <a:pathLst>
                <a:path w="53296" h="10780" extrusionOk="0">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443;p57">
              <a:extLst>
                <a:ext uri="{FF2B5EF4-FFF2-40B4-BE49-F238E27FC236}">
                  <a16:creationId xmlns:a16="http://schemas.microsoft.com/office/drawing/2014/main" id="{989CCECA-0291-6204-114F-8E6205082077}"/>
                </a:ext>
              </a:extLst>
            </p:cNvPr>
            <p:cNvSpPr/>
            <p:nvPr/>
          </p:nvSpPr>
          <p:spPr>
            <a:xfrm>
              <a:off x="3628750" y="5032475"/>
              <a:ext cx="1339650" cy="282875"/>
            </a:xfrm>
            <a:custGeom>
              <a:avLst/>
              <a:gdLst/>
              <a:ahLst/>
              <a:cxnLst/>
              <a:rect l="l" t="t" r="r" b="b"/>
              <a:pathLst>
                <a:path w="53586" h="11315" extrusionOk="0">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444;p57">
              <a:extLst>
                <a:ext uri="{FF2B5EF4-FFF2-40B4-BE49-F238E27FC236}">
                  <a16:creationId xmlns:a16="http://schemas.microsoft.com/office/drawing/2014/main" id="{4008D1BA-60B0-706C-5F73-692E1B6BB5F6}"/>
                </a:ext>
              </a:extLst>
            </p:cNvPr>
            <p:cNvSpPr/>
            <p:nvPr/>
          </p:nvSpPr>
          <p:spPr>
            <a:xfrm>
              <a:off x="1274175" y="5363550"/>
              <a:ext cx="5102975" cy="12875"/>
            </a:xfrm>
            <a:custGeom>
              <a:avLst/>
              <a:gdLst/>
              <a:ahLst/>
              <a:cxnLst/>
              <a:rect l="l" t="t" r="r" b="b"/>
              <a:pathLst>
                <a:path w="204119" h="515" extrusionOk="0">
                  <a:moveTo>
                    <a:pt x="1" y="1"/>
                  </a:moveTo>
                  <a:lnTo>
                    <a:pt x="1" y="515"/>
                  </a:lnTo>
                  <a:lnTo>
                    <a:pt x="204118" y="515"/>
                  </a:lnTo>
                  <a:lnTo>
                    <a:pt x="204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445;p57">
              <a:extLst>
                <a:ext uri="{FF2B5EF4-FFF2-40B4-BE49-F238E27FC236}">
                  <a16:creationId xmlns:a16="http://schemas.microsoft.com/office/drawing/2014/main" id="{F3055FB8-7610-ED57-DB3E-BFE888B0D6B0}"/>
                </a:ext>
              </a:extLst>
            </p:cNvPr>
            <p:cNvSpPr/>
            <p:nvPr/>
          </p:nvSpPr>
          <p:spPr>
            <a:xfrm>
              <a:off x="2392800" y="5312125"/>
              <a:ext cx="1579925" cy="57875"/>
            </a:xfrm>
            <a:custGeom>
              <a:avLst/>
              <a:gdLst/>
              <a:ahLst/>
              <a:cxnLst/>
              <a:rect l="l" t="t" r="r" b="b"/>
              <a:pathLst>
                <a:path w="63197" h="2315" extrusionOk="0">
                  <a:moveTo>
                    <a:pt x="1" y="0"/>
                  </a:moveTo>
                  <a:lnTo>
                    <a:pt x="1" y="2315"/>
                  </a:lnTo>
                  <a:lnTo>
                    <a:pt x="63197" y="2315"/>
                  </a:lnTo>
                  <a:lnTo>
                    <a:pt x="631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446;p57">
              <a:extLst>
                <a:ext uri="{FF2B5EF4-FFF2-40B4-BE49-F238E27FC236}">
                  <a16:creationId xmlns:a16="http://schemas.microsoft.com/office/drawing/2014/main" id="{155EE02E-E8CB-8576-B1D5-23C0829C3C42}"/>
                </a:ext>
              </a:extLst>
            </p:cNvPr>
            <p:cNvSpPr/>
            <p:nvPr/>
          </p:nvSpPr>
          <p:spPr>
            <a:xfrm>
              <a:off x="2385575" y="5304900"/>
              <a:ext cx="1594400" cy="71525"/>
            </a:xfrm>
            <a:custGeom>
              <a:avLst/>
              <a:gdLst/>
              <a:ahLst/>
              <a:cxnLst/>
              <a:rect l="l" t="t" r="r" b="b"/>
              <a:pathLst>
                <a:path w="63776" h="2861" extrusionOk="0">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447;p57">
              <a:extLst>
                <a:ext uri="{FF2B5EF4-FFF2-40B4-BE49-F238E27FC236}">
                  <a16:creationId xmlns:a16="http://schemas.microsoft.com/office/drawing/2014/main" id="{40CF4C16-7959-208C-7DDB-B7E15B0B39AC}"/>
                </a:ext>
              </a:extLst>
            </p:cNvPr>
            <p:cNvSpPr/>
            <p:nvPr/>
          </p:nvSpPr>
          <p:spPr>
            <a:xfrm>
              <a:off x="3230175" y="5312125"/>
              <a:ext cx="742550" cy="57875"/>
            </a:xfrm>
            <a:custGeom>
              <a:avLst/>
              <a:gdLst/>
              <a:ahLst/>
              <a:cxnLst/>
              <a:rect l="l" t="t" r="r" b="b"/>
              <a:pathLst>
                <a:path w="29702" h="2315" extrusionOk="0">
                  <a:moveTo>
                    <a:pt x="0" y="0"/>
                  </a:moveTo>
                  <a:lnTo>
                    <a:pt x="0" y="2315"/>
                  </a:lnTo>
                  <a:lnTo>
                    <a:pt x="29702" y="2315"/>
                  </a:lnTo>
                  <a:lnTo>
                    <a:pt x="29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448;p57">
              <a:extLst>
                <a:ext uri="{FF2B5EF4-FFF2-40B4-BE49-F238E27FC236}">
                  <a16:creationId xmlns:a16="http://schemas.microsoft.com/office/drawing/2014/main" id="{0918D6C4-6625-BDA4-8FD1-6199CD9F00B4}"/>
                </a:ext>
              </a:extLst>
            </p:cNvPr>
            <p:cNvSpPr/>
            <p:nvPr/>
          </p:nvSpPr>
          <p:spPr>
            <a:xfrm>
              <a:off x="3223750" y="5304900"/>
              <a:ext cx="756225" cy="71525"/>
            </a:xfrm>
            <a:custGeom>
              <a:avLst/>
              <a:gdLst/>
              <a:ahLst/>
              <a:cxnLst/>
              <a:rect l="l" t="t" r="r" b="b"/>
              <a:pathLst>
                <a:path w="30249" h="2861" extrusionOk="0">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449;p57">
              <a:extLst>
                <a:ext uri="{FF2B5EF4-FFF2-40B4-BE49-F238E27FC236}">
                  <a16:creationId xmlns:a16="http://schemas.microsoft.com/office/drawing/2014/main" id="{F6E81487-373F-FB4F-3446-992686C310A9}"/>
                </a:ext>
              </a:extLst>
            </p:cNvPr>
            <p:cNvSpPr/>
            <p:nvPr/>
          </p:nvSpPr>
          <p:spPr>
            <a:xfrm>
              <a:off x="2064125" y="4578425"/>
              <a:ext cx="1203025" cy="733725"/>
            </a:xfrm>
            <a:custGeom>
              <a:avLst/>
              <a:gdLst/>
              <a:ahLst/>
              <a:cxnLst/>
              <a:rect l="l" t="t" r="r" b="b"/>
              <a:pathLst>
                <a:path w="48121" h="29349" extrusionOk="0">
                  <a:moveTo>
                    <a:pt x="1" y="0"/>
                  </a:moveTo>
                  <a:lnTo>
                    <a:pt x="14594" y="29348"/>
                  </a:lnTo>
                  <a:lnTo>
                    <a:pt x="48121" y="29348"/>
                  </a:lnTo>
                  <a:lnTo>
                    <a:pt x="364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450;p57">
              <a:extLst>
                <a:ext uri="{FF2B5EF4-FFF2-40B4-BE49-F238E27FC236}">
                  <a16:creationId xmlns:a16="http://schemas.microsoft.com/office/drawing/2014/main" id="{F783F8F7-BD92-2683-49DB-5F46157CAB95}"/>
                </a:ext>
              </a:extLst>
            </p:cNvPr>
            <p:cNvSpPr/>
            <p:nvPr/>
          </p:nvSpPr>
          <p:spPr>
            <a:xfrm>
              <a:off x="2056900" y="4572000"/>
              <a:ext cx="1217500" cy="746575"/>
            </a:xfrm>
            <a:custGeom>
              <a:avLst/>
              <a:gdLst/>
              <a:ahLst/>
              <a:cxnLst/>
              <a:rect l="l" t="t" r="r" b="b"/>
              <a:pathLst>
                <a:path w="48700" h="29863" extrusionOk="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451;p57">
              <a:extLst>
                <a:ext uri="{FF2B5EF4-FFF2-40B4-BE49-F238E27FC236}">
                  <a16:creationId xmlns:a16="http://schemas.microsoft.com/office/drawing/2014/main" id="{AF2CE792-01B7-EBE5-0403-04B6C8EE58B1}"/>
                </a:ext>
              </a:extLst>
            </p:cNvPr>
            <p:cNvSpPr/>
            <p:nvPr/>
          </p:nvSpPr>
          <p:spPr>
            <a:xfrm>
              <a:off x="2027175" y="4578425"/>
              <a:ext cx="1203025" cy="733725"/>
            </a:xfrm>
            <a:custGeom>
              <a:avLst/>
              <a:gdLst/>
              <a:ahLst/>
              <a:cxnLst/>
              <a:rect l="l" t="t" r="r" b="b"/>
              <a:pathLst>
                <a:path w="48121" h="29349" extrusionOk="0">
                  <a:moveTo>
                    <a:pt x="0" y="0"/>
                  </a:moveTo>
                  <a:lnTo>
                    <a:pt x="14626" y="29348"/>
                  </a:lnTo>
                  <a:lnTo>
                    <a:pt x="48120" y="29348"/>
                  </a:lnTo>
                  <a:lnTo>
                    <a:pt x="364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452;p57">
              <a:extLst>
                <a:ext uri="{FF2B5EF4-FFF2-40B4-BE49-F238E27FC236}">
                  <a16:creationId xmlns:a16="http://schemas.microsoft.com/office/drawing/2014/main" id="{56A36D35-D705-E16E-6124-62686484119D}"/>
                </a:ext>
              </a:extLst>
            </p:cNvPr>
            <p:cNvSpPr/>
            <p:nvPr/>
          </p:nvSpPr>
          <p:spPr>
            <a:xfrm>
              <a:off x="2020725" y="4572000"/>
              <a:ext cx="1216700" cy="746575"/>
            </a:xfrm>
            <a:custGeom>
              <a:avLst/>
              <a:gdLst/>
              <a:ahLst/>
              <a:cxnLst/>
              <a:rect l="l" t="t" r="r" b="b"/>
              <a:pathLst>
                <a:path w="48668" h="29863" extrusionOk="0">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2493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D5C4A2D-CD95-9A3C-1E84-ACF412E51C28}"/>
              </a:ext>
            </a:extLst>
          </p:cNvPr>
          <p:cNvSpPr>
            <a:spLocks noGrp="1"/>
          </p:cNvSpPr>
          <p:nvPr>
            <p:ph type="subTitle" idx="1"/>
          </p:nvPr>
        </p:nvSpPr>
        <p:spPr>
          <a:xfrm>
            <a:off x="3111416" y="171047"/>
            <a:ext cx="2921167" cy="431381"/>
          </a:xfrm>
        </p:spPr>
        <p:txBody>
          <a:bodyPr/>
          <a:lstStyle/>
          <a:p>
            <a:r>
              <a:rPr lang="en-US" b="1"/>
              <a:t>STRUKTUR NAVIGASI</a:t>
            </a:r>
            <a:endParaRPr lang="en-ID" b="1"/>
          </a:p>
        </p:txBody>
      </p:sp>
      <p:sp>
        <p:nvSpPr>
          <p:cNvPr id="10" name="Rectangle 9">
            <a:extLst>
              <a:ext uri="{FF2B5EF4-FFF2-40B4-BE49-F238E27FC236}">
                <a16:creationId xmlns:a16="http://schemas.microsoft.com/office/drawing/2014/main" id="{F11FCB61-A647-5DC2-05E9-5D809376A8F2}"/>
              </a:ext>
            </a:extLst>
          </p:cNvPr>
          <p:cNvSpPr/>
          <p:nvPr/>
        </p:nvSpPr>
        <p:spPr>
          <a:xfrm>
            <a:off x="3786691" y="959403"/>
            <a:ext cx="1376979" cy="431381"/>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t>HOME PAGE</a:t>
            </a:r>
            <a:endParaRPr lang="en-ID"/>
          </a:p>
        </p:txBody>
      </p:sp>
      <p:sp>
        <p:nvSpPr>
          <p:cNvPr id="11" name="Rectangle 10">
            <a:extLst>
              <a:ext uri="{FF2B5EF4-FFF2-40B4-BE49-F238E27FC236}">
                <a16:creationId xmlns:a16="http://schemas.microsoft.com/office/drawing/2014/main" id="{9BDB9205-5FB3-2BBB-7629-019F96DB0E80}"/>
              </a:ext>
            </a:extLst>
          </p:cNvPr>
          <p:cNvSpPr/>
          <p:nvPr/>
        </p:nvSpPr>
        <p:spPr>
          <a:xfrm>
            <a:off x="6043112" y="2149556"/>
            <a:ext cx="1376979" cy="431381"/>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t>GALLERY</a:t>
            </a:r>
            <a:endParaRPr lang="en-ID"/>
          </a:p>
        </p:txBody>
      </p:sp>
      <p:sp>
        <p:nvSpPr>
          <p:cNvPr id="12" name="Rectangle 11">
            <a:extLst>
              <a:ext uri="{FF2B5EF4-FFF2-40B4-BE49-F238E27FC236}">
                <a16:creationId xmlns:a16="http://schemas.microsoft.com/office/drawing/2014/main" id="{180DBD42-28F5-C2D4-BDB6-0696AE459E76}"/>
              </a:ext>
            </a:extLst>
          </p:cNvPr>
          <p:cNvSpPr/>
          <p:nvPr/>
        </p:nvSpPr>
        <p:spPr>
          <a:xfrm>
            <a:off x="1925618" y="2108499"/>
            <a:ext cx="1376979" cy="431381"/>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t>HOME</a:t>
            </a:r>
            <a:endParaRPr lang="en-ID"/>
          </a:p>
        </p:txBody>
      </p:sp>
      <p:sp>
        <p:nvSpPr>
          <p:cNvPr id="13" name="Rectangle 12">
            <a:extLst>
              <a:ext uri="{FF2B5EF4-FFF2-40B4-BE49-F238E27FC236}">
                <a16:creationId xmlns:a16="http://schemas.microsoft.com/office/drawing/2014/main" id="{5336859C-892D-A6CB-7429-BC7A74EF3E32}"/>
              </a:ext>
            </a:extLst>
          </p:cNvPr>
          <p:cNvSpPr/>
          <p:nvPr/>
        </p:nvSpPr>
        <p:spPr>
          <a:xfrm>
            <a:off x="3786690" y="2867092"/>
            <a:ext cx="1376979" cy="432459"/>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t>LOGIN</a:t>
            </a:r>
            <a:endParaRPr lang="en-ID"/>
          </a:p>
        </p:txBody>
      </p:sp>
      <p:sp>
        <p:nvSpPr>
          <p:cNvPr id="14" name="Rectangle 13">
            <a:extLst>
              <a:ext uri="{FF2B5EF4-FFF2-40B4-BE49-F238E27FC236}">
                <a16:creationId xmlns:a16="http://schemas.microsoft.com/office/drawing/2014/main" id="{F48CF34C-E1BB-4036-5B6E-75DAD3BED5FB}"/>
              </a:ext>
            </a:extLst>
          </p:cNvPr>
          <p:cNvSpPr/>
          <p:nvPr/>
        </p:nvSpPr>
        <p:spPr>
          <a:xfrm>
            <a:off x="3786690" y="2128938"/>
            <a:ext cx="1376979" cy="431381"/>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t>LIST PRODUK</a:t>
            </a:r>
            <a:endParaRPr lang="en-ID"/>
          </a:p>
        </p:txBody>
      </p:sp>
      <p:cxnSp>
        <p:nvCxnSpPr>
          <p:cNvPr id="16" name="Straight Arrow Connector 15">
            <a:extLst>
              <a:ext uri="{FF2B5EF4-FFF2-40B4-BE49-F238E27FC236}">
                <a16:creationId xmlns:a16="http://schemas.microsoft.com/office/drawing/2014/main" id="{AA78C1C4-6783-388E-D944-90050F028FDA}"/>
              </a:ext>
            </a:extLst>
          </p:cNvPr>
          <p:cNvCxnSpPr/>
          <p:nvPr/>
        </p:nvCxnSpPr>
        <p:spPr>
          <a:xfrm>
            <a:off x="4475180" y="1390784"/>
            <a:ext cx="0" cy="4313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656F74DE-5E4E-694A-FC99-9EA73FC9BFC6}"/>
              </a:ext>
            </a:extLst>
          </p:cNvPr>
          <p:cNvCxnSpPr/>
          <p:nvPr/>
        </p:nvCxnSpPr>
        <p:spPr>
          <a:xfrm flipH="1">
            <a:off x="2614108" y="1822164"/>
            <a:ext cx="18610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0BB7324-3765-A17C-60E2-4798C52A8B15}"/>
              </a:ext>
            </a:extLst>
          </p:cNvPr>
          <p:cNvCxnSpPr/>
          <p:nvPr/>
        </p:nvCxnSpPr>
        <p:spPr>
          <a:xfrm>
            <a:off x="2614108" y="1822164"/>
            <a:ext cx="0" cy="286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C5EA787-8279-4412-BF80-1FD27509CD4C}"/>
              </a:ext>
            </a:extLst>
          </p:cNvPr>
          <p:cNvCxnSpPr>
            <a:cxnSpLocks/>
          </p:cNvCxnSpPr>
          <p:nvPr/>
        </p:nvCxnSpPr>
        <p:spPr>
          <a:xfrm>
            <a:off x="4475180" y="1822164"/>
            <a:ext cx="211925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C677769-635F-EE69-EEC9-A98BEF15D377}"/>
              </a:ext>
            </a:extLst>
          </p:cNvPr>
          <p:cNvCxnSpPr/>
          <p:nvPr/>
        </p:nvCxnSpPr>
        <p:spPr>
          <a:xfrm>
            <a:off x="4466214" y="1842603"/>
            <a:ext cx="0" cy="286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F43E4BA-D411-3F33-432D-EA151BFFFFA6}"/>
              </a:ext>
            </a:extLst>
          </p:cNvPr>
          <p:cNvCxnSpPr/>
          <p:nvPr/>
        </p:nvCxnSpPr>
        <p:spPr>
          <a:xfrm>
            <a:off x="6594438" y="1822164"/>
            <a:ext cx="0" cy="286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B8AFE523-47FD-9416-3EC3-8340F81D5E83}"/>
              </a:ext>
            </a:extLst>
          </p:cNvPr>
          <p:cNvCxnSpPr/>
          <p:nvPr/>
        </p:nvCxnSpPr>
        <p:spPr>
          <a:xfrm>
            <a:off x="4466214" y="2580937"/>
            <a:ext cx="0" cy="286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D012C70E-877B-2C0F-7046-87F8B437CFE8}"/>
              </a:ext>
            </a:extLst>
          </p:cNvPr>
          <p:cNvSpPr/>
          <p:nvPr/>
        </p:nvSpPr>
        <p:spPr>
          <a:xfrm>
            <a:off x="3777724" y="3606325"/>
            <a:ext cx="1418216" cy="427794"/>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t>BELI PRODUK</a:t>
            </a:r>
            <a:endParaRPr lang="en-ID"/>
          </a:p>
        </p:txBody>
      </p:sp>
      <p:cxnSp>
        <p:nvCxnSpPr>
          <p:cNvPr id="28" name="Straight Arrow Connector 27">
            <a:extLst>
              <a:ext uri="{FF2B5EF4-FFF2-40B4-BE49-F238E27FC236}">
                <a16:creationId xmlns:a16="http://schemas.microsoft.com/office/drawing/2014/main" id="{189664A3-1B51-7F37-0A9A-96F3515848B6}"/>
              </a:ext>
            </a:extLst>
          </p:cNvPr>
          <p:cNvCxnSpPr/>
          <p:nvPr/>
        </p:nvCxnSpPr>
        <p:spPr>
          <a:xfrm>
            <a:off x="4475179" y="3299551"/>
            <a:ext cx="0" cy="286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5CDB0E87-889B-AC9D-6617-30161DCDBE14}"/>
              </a:ext>
            </a:extLst>
          </p:cNvPr>
          <p:cNvCxnSpPr/>
          <p:nvPr/>
        </p:nvCxnSpPr>
        <p:spPr>
          <a:xfrm>
            <a:off x="2614108" y="2539880"/>
            <a:ext cx="0" cy="2863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4E8931B9-68D8-BD31-41D1-87D7088C4982}"/>
              </a:ext>
            </a:extLst>
          </p:cNvPr>
          <p:cNvSpPr/>
          <p:nvPr/>
        </p:nvSpPr>
        <p:spPr>
          <a:xfrm>
            <a:off x="1925617" y="2867092"/>
            <a:ext cx="1376979" cy="431381"/>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t>FB,IG,WA,YT</a:t>
            </a:r>
            <a:endParaRPr lang="en-ID"/>
          </a:p>
        </p:txBody>
      </p:sp>
    </p:spTree>
    <p:extLst>
      <p:ext uri="{BB962C8B-B14F-4D97-AF65-F5344CB8AC3E}">
        <p14:creationId xmlns:p14="http://schemas.microsoft.com/office/powerpoint/2010/main" val="1227958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7" name="Subtitle 6">
            <a:extLst>
              <a:ext uri="{FF2B5EF4-FFF2-40B4-BE49-F238E27FC236}">
                <a16:creationId xmlns:a16="http://schemas.microsoft.com/office/drawing/2014/main" id="{48B62E5D-DB40-C746-18A1-F0EDCA0EB9E1}"/>
              </a:ext>
            </a:extLst>
          </p:cNvPr>
          <p:cNvSpPr>
            <a:spLocks noGrp="1"/>
          </p:cNvSpPr>
          <p:nvPr>
            <p:ph type="subTitle" idx="1"/>
          </p:nvPr>
        </p:nvSpPr>
        <p:spPr>
          <a:xfrm>
            <a:off x="2939527" y="148456"/>
            <a:ext cx="3106271" cy="443215"/>
          </a:xfrm>
        </p:spPr>
        <p:txBody>
          <a:bodyPr/>
          <a:lstStyle/>
          <a:p>
            <a:r>
              <a:rPr lang="en-US" b="1">
                <a:latin typeface="Times New Roman" panose="02020603050405020304" pitchFamily="18" charset="0"/>
                <a:cs typeface="Times New Roman" panose="02020603050405020304" pitchFamily="18" charset="0"/>
              </a:rPr>
              <a:t>Tampilan program </a:t>
            </a:r>
            <a:endParaRPr lang="en-ID" b="1">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B94E6F1-93A3-6192-6B40-D4D1183DFF93}"/>
              </a:ext>
            </a:extLst>
          </p:cNvPr>
          <p:cNvPicPr>
            <a:picLocks noChangeAspect="1"/>
          </p:cNvPicPr>
          <p:nvPr/>
        </p:nvPicPr>
        <p:blipFill>
          <a:blip r:embed="rId3"/>
          <a:stretch>
            <a:fillRect/>
          </a:stretch>
        </p:blipFill>
        <p:spPr>
          <a:xfrm>
            <a:off x="953980" y="722018"/>
            <a:ext cx="7077363" cy="397907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pic>
        <p:nvPicPr>
          <p:cNvPr id="7" name="Picture 6">
            <a:extLst>
              <a:ext uri="{FF2B5EF4-FFF2-40B4-BE49-F238E27FC236}">
                <a16:creationId xmlns:a16="http://schemas.microsoft.com/office/drawing/2014/main" id="{5CE84B3E-5987-7574-A2B3-637B1028AD93}"/>
              </a:ext>
            </a:extLst>
          </p:cNvPr>
          <p:cNvPicPr>
            <a:picLocks noChangeAspect="1"/>
          </p:cNvPicPr>
          <p:nvPr/>
        </p:nvPicPr>
        <p:blipFill>
          <a:blip r:embed="rId3"/>
          <a:stretch>
            <a:fillRect/>
          </a:stretch>
        </p:blipFill>
        <p:spPr>
          <a:xfrm>
            <a:off x="1290918" y="591671"/>
            <a:ext cx="6347012" cy="40879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BF208A-E06C-E054-A1A6-933F056C6B17}"/>
              </a:ext>
            </a:extLst>
          </p:cNvPr>
          <p:cNvPicPr>
            <a:picLocks noChangeAspect="1"/>
          </p:cNvPicPr>
          <p:nvPr/>
        </p:nvPicPr>
        <p:blipFill>
          <a:blip r:embed="rId2"/>
          <a:stretch>
            <a:fillRect/>
          </a:stretch>
        </p:blipFill>
        <p:spPr>
          <a:xfrm>
            <a:off x="955299" y="754291"/>
            <a:ext cx="7233401" cy="4066802"/>
          </a:xfrm>
          <a:prstGeom prst="rect">
            <a:avLst/>
          </a:prstGeom>
        </p:spPr>
      </p:pic>
    </p:spTree>
    <p:extLst>
      <p:ext uri="{BB962C8B-B14F-4D97-AF65-F5344CB8AC3E}">
        <p14:creationId xmlns:p14="http://schemas.microsoft.com/office/powerpoint/2010/main" val="1199688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1143D5-8CD0-3CF7-43C0-A6A88D744EE3}"/>
              </a:ext>
            </a:extLst>
          </p:cNvPr>
          <p:cNvPicPr>
            <a:picLocks noChangeAspect="1"/>
          </p:cNvPicPr>
          <p:nvPr/>
        </p:nvPicPr>
        <p:blipFill>
          <a:blip r:embed="rId2"/>
          <a:stretch>
            <a:fillRect/>
          </a:stretch>
        </p:blipFill>
        <p:spPr>
          <a:xfrm>
            <a:off x="989703" y="830849"/>
            <a:ext cx="6902926" cy="3881001"/>
          </a:xfrm>
          <a:prstGeom prst="rect">
            <a:avLst/>
          </a:prstGeom>
        </p:spPr>
      </p:pic>
    </p:spTree>
    <p:extLst>
      <p:ext uri="{BB962C8B-B14F-4D97-AF65-F5344CB8AC3E}">
        <p14:creationId xmlns:p14="http://schemas.microsoft.com/office/powerpoint/2010/main" val="275106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719EB7-53DC-26EC-62E3-C1BD03C85658}"/>
              </a:ext>
            </a:extLst>
          </p:cNvPr>
          <p:cNvPicPr>
            <a:picLocks noChangeAspect="1"/>
          </p:cNvPicPr>
          <p:nvPr/>
        </p:nvPicPr>
        <p:blipFill>
          <a:blip r:embed="rId2"/>
          <a:stretch>
            <a:fillRect/>
          </a:stretch>
        </p:blipFill>
        <p:spPr>
          <a:xfrm>
            <a:off x="989704" y="829594"/>
            <a:ext cx="6713817" cy="3774679"/>
          </a:xfrm>
          <a:prstGeom prst="rect">
            <a:avLst/>
          </a:prstGeom>
        </p:spPr>
      </p:pic>
    </p:spTree>
    <p:extLst>
      <p:ext uri="{BB962C8B-B14F-4D97-AF65-F5344CB8AC3E}">
        <p14:creationId xmlns:p14="http://schemas.microsoft.com/office/powerpoint/2010/main" val="205371665"/>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358</Words>
  <Application>Microsoft Office PowerPoint</Application>
  <PresentationFormat>On-screen Show (16:9)</PresentationFormat>
  <Paragraphs>45</Paragraphs>
  <Slides>35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Barlow Semi Condensed</vt:lpstr>
      <vt:lpstr>Barlow Semi Condensed Medium</vt:lpstr>
      <vt:lpstr>Fjalla One</vt:lpstr>
      <vt:lpstr>Calibri</vt:lpstr>
      <vt:lpstr>Roboto Condensed Light</vt:lpstr>
      <vt:lpstr>Times New Roman</vt:lpstr>
      <vt:lpstr>Technology Consulting by Slidesgo</vt:lpstr>
      <vt:lpstr>JUAL JAMU COM</vt:lpstr>
      <vt:lpstr>pendahuluan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JUAL JAMU COM</dc:title>
  <cp:lastModifiedBy>asus</cp:lastModifiedBy>
  <cp:revision>1</cp:revision>
  <dcterms:modified xsi:type="dcterms:W3CDTF">2022-06-12T05:10:56Z</dcterms:modified>
</cp:coreProperties>
</file>